
<file path=[Content_Types].xml><?xml version="1.0" encoding="utf-8"?>
<Types xmlns="http://schemas.openxmlformats.org/package/2006/content-types">
  <Default Extension="png" ContentType="image/png"/>
  <Default Extension="wmf" ContentType="image/x-wmf"/>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1.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2.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3.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4.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5.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6.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7.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4"/>
    <p:sldMasterId id="2147483701" r:id="rId5"/>
    <p:sldMasterId id="2147483728" r:id="rId6"/>
    <p:sldMasterId id="2147483747" r:id="rId7"/>
    <p:sldMasterId id="2147483759" r:id="rId8"/>
    <p:sldMasterId id="2147483773" r:id="rId9"/>
    <p:sldMasterId id="2147483788" r:id="rId10"/>
    <p:sldMasterId id="2147483800" r:id="rId11"/>
    <p:sldMasterId id="2147483825" r:id="rId12"/>
    <p:sldMasterId id="2147483837" r:id="rId13"/>
    <p:sldMasterId id="2147483861" r:id="rId14"/>
    <p:sldMasterId id="2147483924" r:id="rId15"/>
    <p:sldMasterId id="2147484005" r:id="rId16"/>
    <p:sldMasterId id="2147484019" r:id="rId17"/>
    <p:sldMasterId id="2147484035" r:id="rId18"/>
    <p:sldMasterId id="2147484078" r:id="rId19"/>
    <p:sldMasterId id="2147484106" r:id="rId20"/>
    <p:sldMasterId id="2147484134" r:id="rId21"/>
  </p:sldMasterIdLst>
  <p:notesMasterIdLst>
    <p:notesMasterId r:id="rId64"/>
  </p:notesMasterIdLst>
  <p:handoutMasterIdLst>
    <p:handoutMasterId r:id="rId65"/>
  </p:handoutMasterIdLst>
  <p:sldIdLst>
    <p:sldId id="975" r:id="rId22"/>
    <p:sldId id="961" r:id="rId23"/>
    <p:sldId id="1047" r:id="rId24"/>
    <p:sldId id="401" r:id="rId25"/>
    <p:sldId id="1112" r:id="rId26"/>
    <p:sldId id="1165" r:id="rId27"/>
    <p:sldId id="1138" r:id="rId28"/>
    <p:sldId id="1136" r:id="rId29"/>
    <p:sldId id="1162" r:id="rId30"/>
    <p:sldId id="1145" r:id="rId31"/>
    <p:sldId id="1160" r:id="rId32"/>
    <p:sldId id="1142" r:id="rId33"/>
    <p:sldId id="1110" r:id="rId34"/>
    <p:sldId id="1166" r:id="rId35"/>
    <p:sldId id="1144" r:id="rId36"/>
    <p:sldId id="1140" r:id="rId37"/>
    <p:sldId id="1141" r:id="rId38"/>
    <p:sldId id="1164" r:id="rId39"/>
    <p:sldId id="982" r:id="rId40"/>
    <p:sldId id="1129" r:id="rId41"/>
    <p:sldId id="1117" r:id="rId42"/>
    <p:sldId id="1130" r:id="rId43"/>
    <p:sldId id="1150" r:id="rId44"/>
    <p:sldId id="1115" r:id="rId45"/>
    <p:sldId id="1048" r:id="rId46"/>
    <p:sldId id="1134" r:id="rId47"/>
    <p:sldId id="1042" r:id="rId48"/>
    <p:sldId id="1168" r:id="rId49"/>
    <p:sldId id="1146" r:id="rId50"/>
    <p:sldId id="1059" r:id="rId51"/>
    <p:sldId id="1152" r:id="rId52"/>
    <p:sldId id="1153" r:id="rId53"/>
    <p:sldId id="1154" r:id="rId54"/>
    <p:sldId id="987" r:id="rId55"/>
    <p:sldId id="920" r:id="rId56"/>
    <p:sldId id="921" r:id="rId57"/>
    <p:sldId id="1157" r:id="rId58"/>
    <p:sldId id="1158" r:id="rId59"/>
    <p:sldId id="1155" r:id="rId60"/>
    <p:sldId id="999" r:id="rId61"/>
    <p:sldId id="1167" r:id="rId62"/>
    <p:sldId id="1170" r:id="rId63"/>
  </p:sldIdLst>
  <p:sldSz cx="9144000" cy="6858000" type="screen4x3"/>
  <p:notesSz cx="7102475" cy="102330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223">
          <p15:clr>
            <a:srgbClr val="A4A3A4"/>
          </p15:clr>
        </p15:guide>
        <p15:guide id="2" pos="2237">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ORING, Belinda" initials="loringb"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E7FB8"/>
    <a:srgbClr val="FF3399"/>
    <a:srgbClr val="22A6E0"/>
    <a:srgbClr val="3F6EA7"/>
    <a:srgbClr val="0A5079"/>
    <a:srgbClr val="FFFF66"/>
    <a:srgbClr val="ED1C24"/>
    <a:srgbClr val="008000"/>
    <a:srgbClr val="92D050"/>
    <a:srgbClr val="4BA5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3271" autoAdjust="0"/>
    <p:restoredTop sz="94291" autoAdjust="0"/>
  </p:normalViewPr>
  <p:slideViewPr>
    <p:cSldViewPr snapToGrid="0">
      <p:cViewPr varScale="1">
        <p:scale>
          <a:sx n="72" d="100"/>
          <a:sy n="72" d="100"/>
        </p:scale>
        <p:origin x="1422" y="78"/>
      </p:cViewPr>
      <p:guideLst>
        <p:guide orient="horz" pos="2160"/>
        <p:guide pos="2880"/>
      </p:guideLst>
    </p:cSldViewPr>
  </p:slideViewPr>
  <p:outlineViewPr>
    <p:cViewPr>
      <p:scale>
        <a:sx n="33" d="100"/>
        <a:sy n="33" d="100"/>
      </p:scale>
      <p:origin x="0" y="-2262"/>
    </p:cViewPr>
  </p:outlineViewPr>
  <p:notesTextViewPr>
    <p:cViewPr>
      <p:scale>
        <a:sx n="75" d="100"/>
        <a:sy n="75" d="100"/>
      </p:scale>
      <p:origin x="0" y="0"/>
    </p:cViewPr>
  </p:notesTextViewPr>
  <p:sorterViewPr>
    <p:cViewPr varScale="1">
      <p:scale>
        <a:sx n="1" d="1"/>
        <a:sy n="1" d="1"/>
      </p:scale>
      <p:origin x="0" y="0"/>
    </p:cViewPr>
  </p:sorterViewPr>
  <p:notesViewPr>
    <p:cSldViewPr snapToGrid="0">
      <p:cViewPr varScale="1">
        <p:scale>
          <a:sx n="79" d="100"/>
          <a:sy n="79" d="100"/>
        </p:scale>
        <p:origin x="-3432" y="-90"/>
      </p:cViewPr>
      <p:guideLst>
        <p:guide orient="horz" pos="3223"/>
        <p:guide pos="2237"/>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5.xml"/><Relationship Id="rId39" Type="http://schemas.openxmlformats.org/officeDocument/2006/relationships/slide" Target="slides/slide18.xml"/><Relationship Id="rId21" Type="http://schemas.openxmlformats.org/officeDocument/2006/relationships/slideMaster" Target="slideMasters/slideMaster18.xml"/><Relationship Id="rId34" Type="http://schemas.openxmlformats.org/officeDocument/2006/relationships/slide" Target="slides/slide13.xml"/><Relationship Id="rId42" Type="http://schemas.openxmlformats.org/officeDocument/2006/relationships/slide" Target="slides/slide21.xml"/><Relationship Id="rId47" Type="http://schemas.openxmlformats.org/officeDocument/2006/relationships/slide" Target="slides/slide26.xml"/><Relationship Id="rId50" Type="http://schemas.openxmlformats.org/officeDocument/2006/relationships/slide" Target="slides/slide29.xml"/><Relationship Id="rId55" Type="http://schemas.openxmlformats.org/officeDocument/2006/relationships/slide" Target="slides/slide34.xml"/><Relationship Id="rId63" Type="http://schemas.openxmlformats.org/officeDocument/2006/relationships/slide" Target="slides/slide42.xml"/><Relationship Id="rId68"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8.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3.xml"/><Relationship Id="rId32" Type="http://schemas.openxmlformats.org/officeDocument/2006/relationships/slide" Target="slides/slide11.xml"/><Relationship Id="rId37" Type="http://schemas.openxmlformats.org/officeDocument/2006/relationships/slide" Target="slides/slide16.xml"/><Relationship Id="rId40" Type="http://schemas.openxmlformats.org/officeDocument/2006/relationships/slide" Target="slides/slide19.xml"/><Relationship Id="rId45" Type="http://schemas.openxmlformats.org/officeDocument/2006/relationships/slide" Target="slides/slide24.xml"/><Relationship Id="rId53" Type="http://schemas.openxmlformats.org/officeDocument/2006/relationships/slide" Target="slides/slide32.xml"/><Relationship Id="rId58" Type="http://schemas.openxmlformats.org/officeDocument/2006/relationships/slide" Target="slides/slide37.xml"/><Relationship Id="rId66"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61" Type="http://schemas.openxmlformats.org/officeDocument/2006/relationships/slide" Target="slides/slide40.xml"/><Relationship Id="rId10" Type="http://schemas.openxmlformats.org/officeDocument/2006/relationships/slideMaster" Target="slideMasters/slideMaster7.xml"/><Relationship Id="rId19" Type="http://schemas.openxmlformats.org/officeDocument/2006/relationships/slideMaster" Target="slideMasters/slideMaster16.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slide" Target="slides/slide22.xml"/><Relationship Id="rId48" Type="http://schemas.openxmlformats.org/officeDocument/2006/relationships/slide" Target="slides/slide27.xml"/><Relationship Id="rId56" Type="http://schemas.openxmlformats.org/officeDocument/2006/relationships/slide" Target="slides/slide35.xml"/><Relationship Id="rId64" Type="http://schemas.openxmlformats.org/officeDocument/2006/relationships/notesMaster" Target="notesMasters/notesMaster1.xml"/><Relationship Id="rId69"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30.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slide" Target="slides/slide38.xml"/><Relationship Id="rId67" Type="http://schemas.openxmlformats.org/officeDocument/2006/relationships/presProps" Target="presProps.xml"/><Relationship Id="rId20" Type="http://schemas.openxmlformats.org/officeDocument/2006/relationships/slideMaster" Target="slideMasters/slideMaster17.xml"/><Relationship Id="rId41" Type="http://schemas.openxmlformats.org/officeDocument/2006/relationships/slide" Target="slides/slide20.xml"/><Relationship Id="rId54" Type="http://schemas.openxmlformats.org/officeDocument/2006/relationships/slide" Target="slides/slide33.xml"/><Relationship Id="rId62" Type="http://schemas.openxmlformats.org/officeDocument/2006/relationships/slide" Target="slides/slide41.xml"/><Relationship Id="rId70" Type="http://schemas.openxmlformats.org/officeDocument/2006/relationships/tableStyles" Target="tableStyles.xml"/></Relationships>
</file>

<file path=ppt/diagrams/_rels/data3.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png"/><Relationship Id="rId2" Type="http://schemas.microsoft.com/office/2007/relationships/hdphoto" Target="../media/hdphoto1.wdp"/><Relationship Id="rId1" Type="http://schemas.openxmlformats.org/officeDocument/2006/relationships/image" Target="../media/image83.png"/><Relationship Id="rId6" Type="http://schemas.openxmlformats.org/officeDocument/2006/relationships/image" Target="../media/image87.png"/><Relationship Id="rId5" Type="http://schemas.openxmlformats.org/officeDocument/2006/relationships/image" Target="../media/image86.png"/><Relationship Id="rId10" Type="http://schemas.openxmlformats.org/officeDocument/2006/relationships/image" Target="../media/image91.jpg"/><Relationship Id="rId4" Type="http://schemas.openxmlformats.org/officeDocument/2006/relationships/image" Target="../media/image85.png"/><Relationship Id="rId9" Type="http://schemas.openxmlformats.org/officeDocument/2006/relationships/image" Target="../media/image90.png"/></Relationships>
</file>

<file path=ppt/diagrams/_rels/drawing3.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png"/><Relationship Id="rId2" Type="http://schemas.microsoft.com/office/2007/relationships/hdphoto" Target="../media/hdphoto1.wdp"/><Relationship Id="rId1" Type="http://schemas.openxmlformats.org/officeDocument/2006/relationships/image" Target="../media/image83.png"/><Relationship Id="rId6" Type="http://schemas.openxmlformats.org/officeDocument/2006/relationships/image" Target="../media/image87.png"/><Relationship Id="rId5" Type="http://schemas.openxmlformats.org/officeDocument/2006/relationships/image" Target="../media/image86.png"/><Relationship Id="rId10" Type="http://schemas.openxmlformats.org/officeDocument/2006/relationships/image" Target="../media/image91.jpg"/><Relationship Id="rId4" Type="http://schemas.openxmlformats.org/officeDocument/2006/relationships/image" Target="../media/image85.png"/><Relationship Id="rId9" Type="http://schemas.openxmlformats.org/officeDocument/2006/relationships/image" Target="../media/image9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0C00DF4-FC31-45BF-AF34-1BDEDDDEA525}" type="doc">
      <dgm:prSet loTypeId="urn:microsoft.com/office/officeart/2005/8/layout/arrow2" loCatId="process" qsTypeId="urn:microsoft.com/office/officeart/2005/8/quickstyle/simple1" qsCatId="simple" csTypeId="urn:microsoft.com/office/officeart/2005/8/colors/accent1_2" csCatId="accent1" phldr="1"/>
      <dgm:spPr/>
      <dgm:t>
        <a:bodyPr/>
        <a:lstStyle/>
        <a:p>
          <a:endParaRPr lang="en-US"/>
        </a:p>
      </dgm:t>
    </dgm:pt>
    <dgm:pt modelId="{98372186-BE97-4927-B62A-009372F3A4AF}">
      <dgm:prSet phldrT="[Text]" custT="1"/>
      <dgm:spPr/>
      <dgm:t>
        <a:bodyPr/>
        <a:lstStyle/>
        <a:p>
          <a:r>
            <a:rPr lang="en-GB" sz="2800" dirty="0"/>
            <a:t>1978</a:t>
          </a:r>
          <a:endParaRPr lang="en-US" sz="2800" dirty="0"/>
        </a:p>
      </dgm:t>
    </dgm:pt>
    <dgm:pt modelId="{18E6C4B1-323E-4108-82A2-0A60F22DC64C}" type="parTrans" cxnId="{89215A92-05AF-4B7B-8536-B818E4958452}">
      <dgm:prSet/>
      <dgm:spPr/>
      <dgm:t>
        <a:bodyPr/>
        <a:lstStyle/>
        <a:p>
          <a:endParaRPr lang="en-US"/>
        </a:p>
      </dgm:t>
    </dgm:pt>
    <dgm:pt modelId="{B5686879-B627-4D43-8CF3-DE1B678F9846}" type="sibTrans" cxnId="{89215A92-05AF-4B7B-8536-B818E4958452}">
      <dgm:prSet/>
      <dgm:spPr/>
      <dgm:t>
        <a:bodyPr/>
        <a:lstStyle/>
        <a:p>
          <a:endParaRPr lang="en-US"/>
        </a:p>
      </dgm:t>
    </dgm:pt>
    <dgm:pt modelId="{22CBBA51-9ED1-4712-B121-937DA7EAC4A4}">
      <dgm:prSet phldrT="[Text]" custT="1"/>
      <dgm:spPr/>
      <dgm:t>
        <a:bodyPr/>
        <a:lstStyle/>
        <a:p>
          <a:r>
            <a:rPr lang="en-US" sz="2800" dirty="0"/>
            <a:t>2008</a:t>
          </a:r>
        </a:p>
      </dgm:t>
    </dgm:pt>
    <dgm:pt modelId="{B4962B53-311C-4CE6-9BCD-230BEE6FA225}" type="parTrans" cxnId="{FBA9A015-F7B3-4D74-AB33-923E0B771C91}">
      <dgm:prSet/>
      <dgm:spPr/>
      <dgm:t>
        <a:bodyPr/>
        <a:lstStyle/>
        <a:p>
          <a:endParaRPr lang="en-US"/>
        </a:p>
      </dgm:t>
    </dgm:pt>
    <dgm:pt modelId="{8214480B-E95F-48BF-B499-796334276C58}" type="sibTrans" cxnId="{FBA9A015-F7B3-4D74-AB33-923E0B771C91}">
      <dgm:prSet/>
      <dgm:spPr/>
      <dgm:t>
        <a:bodyPr/>
        <a:lstStyle/>
        <a:p>
          <a:endParaRPr lang="en-US"/>
        </a:p>
      </dgm:t>
    </dgm:pt>
    <dgm:pt modelId="{923E6F21-2EC1-4C6B-913E-63591310DA4A}">
      <dgm:prSet phldrT="[Text]" custT="1"/>
      <dgm:spPr/>
      <dgm:t>
        <a:bodyPr/>
        <a:lstStyle/>
        <a:p>
          <a:r>
            <a:rPr lang="en-GB" sz="2400" dirty="0"/>
            <a:t>2018</a:t>
          </a:r>
          <a:endParaRPr lang="en-US" sz="2400" dirty="0"/>
        </a:p>
      </dgm:t>
    </dgm:pt>
    <dgm:pt modelId="{BFED894E-6347-4401-9D1E-ABF799B2BD04}" type="parTrans" cxnId="{E057EB41-2689-4C8B-ADA9-A34A1CB7A096}">
      <dgm:prSet/>
      <dgm:spPr/>
      <dgm:t>
        <a:bodyPr/>
        <a:lstStyle/>
        <a:p>
          <a:endParaRPr lang="en-US"/>
        </a:p>
      </dgm:t>
    </dgm:pt>
    <dgm:pt modelId="{84A7302C-0069-4774-8B3A-AA3B186359A3}" type="sibTrans" cxnId="{E057EB41-2689-4C8B-ADA9-A34A1CB7A096}">
      <dgm:prSet/>
      <dgm:spPr/>
      <dgm:t>
        <a:bodyPr/>
        <a:lstStyle/>
        <a:p>
          <a:endParaRPr lang="en-US"/>
        </a:p>
      </dgm:t>
    </dgm:pt>
    <dgm:pt modelId="{43613FF8-00F4-4536-B460-98B71B76DCC8}">
      <dgm:prSet custT="1"/>
      <dgm:spPr/>
      <dgm:t>
        <a:bodyPr/>
        <a:lstStyle/>
        <a:p>
          <a:r>
            <a:rPr lang="en-US" sz="2400" dirty="0"/>
            <a:t>2019</a:t>
          </a:r>
        </a:p>
      </dgm:t>
    </dgm:pt>
    <dgm:pt modelId="{034B4E55-5456-49E4-B048-A5D47AD2C304}" type="parTrans" cxnId="{48D7157F-A433-4755-AC9E-6186074F2AF2}">
      <dgm:prSet/>
      <dgm:spPr/>
      <dgm:t>
        <a:bodyPr/>
        <a:lstStyle/>
        <a:p>
          <a:endParaRPr lang="en-US"/>
        </a:p>
      </dgm:t>
    </dgm:pt>
    <dgm:pt modelId="{824168F0-C75D-43FC-A85F-512D7B04FE5F}" type="sibTrans" cxnId="{48D7157F-A433-4755-AC9E-6186074F2AF2}">
      <dgm:prSet/>
      <dgm:spPr/>
      <dgm:t>
        <a:bodyPr/>
        <a:lstStyle/>
        <a:p>
          <a:endParaRPr lang="en-US"/>
        </a:p>
      </dgm:t>
    </dgm:pt>
    <dgm:pt modelId="{9750BE1F-9730-430E-9AF1-EA8FEF3E3AD1}" type="pres">
      <dgm:prSet presAssocID="{80C00DF4-FC31-45BF-AF34-1BDEDDDEA525}" presName="arrowDiagram" presStyleCnt="0">
        <dgm:presLayoutVars>
          <dgm:chMax val="5"/>
          <dgm:dir/>
          <dgm:resizeHandles val="exact"/>
        </dgm:presLayoutVars>
      </dgm:prSet>
      <dgm:spPr/>
    </dgm:pt>
    <dgm:pt modelId="{6477E530-3E76-4E0E-A4F8-EB0521B7FD72}" type="pres">
      <dgm:prSet presAssocID="{80C00DF4-FC31-45BF-AF34-1BDEDDDEA525}" presName="arrow" presStyleLbl="bgShp" presStyleIdx="0" presStyleCnt="1" custLinFactNeighborY="3641"/>
      <dgm:spPr/>
    </dgm:pt>
    <dgm:pt modelId="{79BED784-2AAB-4DCA-9BC3-25E9A93485B2}" type="pres">
      <dgm:prSet presAssocID="{80C00DF4-FC31-45BF-AF34-1BDEDDDEA525}" presName="arrowDiagram4" presStyleCnt="0"/>
      <dgm:spPr/>
    </dgm:pt>
    <dgm:pt modelId="{7DAABB6E-0171-436F-8C9C-9FC5C594BFB9}" type="pres">
      <dgm:prSet presAssocID="{98372186-BE97-4927-B62A-009372F3A4AF}" presName="bullet4a" presStyleLbl="node1" presStyleIdx="0" presStyleCnt="4"/>
      <dgm:spPr/>
    </dgm:pt>
    <dgm:pt modelId="{ED97F839-2887-4EA2-B1A9-3E43A969C082}" type="pres">
      <dgm:prSet presAssocID="{98372186-BE97-4927-B62A-009372F3A4AF}" presName="textBox4a" presStyleLbl="revTx" presStyleIdx="0" presStyleCnt="4">
        <dgm:presLayoutVars>
          <dgm:bulletEnabled val="1"/>
        </dgm:presLayoutVars>
      </dgm:prSet>
      <dgm:spPr/>
    </dgm:pt>
    <dgm:pt modelId="{A4297DE7-416A-4D93-B52F-90FABE3AA141}" type="pres">
      <dgm:prSet presAssocID="{22CBBA51-9ED1-4712-B121-937DA7EAC4A4}" presName="bullet4b" presStyleLbl="node1" presStyleIdx="1" presStyleCnt="4"/>
      <dgm:spPr/>
    </dgm:pt>
    <dgm:pt modelId="{CE546B48-37D6-45FC-80E3-C85A4D4767DC}" type="pres">
      <dgm:prSet presAssocID="{22CBBA51-9ED1-4712-B121-937DA7EAC4A4}" presName="textBox4b" presStyleLbl="revTx" presStyleIdx="1" presStyleCnt="4">
        <dgm:presLayoutVars>
          <dgm:bulletEnabled val="1"/>
        </dgm:presLayoutVars>
      </dgm:prSet>
      <dgm:spPr/>
    </dgm:pt>
    <dgm:pt modelId="{C1CEE580-ACB9-4B85-B853-06EAE25B61A6}" type="pres">
      <dgm:prSet presAssocID="{923E6F21-2EC1-4C6B-913E-63591310DA4A}" presName="bullet4c" presStyleLbl="node1" presStyleIdx="2" presStyleCnt="4"/>
      <dgm:spPr/>
    </dgm:pt>
    <dgm:pt modelId="{0A0BAA50-EA07-4FEC-8561-116D468BC87C}" type="pres">
      <dgm:prSet presAssocID="{923E6F21-2EC1-4C6B-913E-63591310DA4A}" presName="textBox4c" presStyleLbl="revTx" presStyleIdx="2" presStyleCnt="4">
        <dgm:presLayoutVars>
          <dgm:bulletEnabled val="1"/>
        </dgm:presLayoutVars>
      </dgm:prSet>
      <dgm:spPr/>
    </dgm:pt>
    <dgm:pt modelId="{597266F9-14B9-486C-9BEC-F96F316E4C03}" type="pres">
      <dgm:prSet presAssocID="{43613FF8-00F4-4536-B460-98B71B76DCC8}" presName="bullet4d" presStyleLbl="node1" presStyleIdx="3" presStyleCnt="4"/>
      <dgm:spPr/>
    </dgm:pt>
    <dgm:pt modelId="{7C3D103A-C655-43EE-99DB-3D24826CAB58}" type="pres">
      <dgm:prSet presAssocID="{43613FF8-00F4-4536-B460-98B71B76DCC8}" presName="textBox4d" presStyleLbl="revTx" presStyleIdx="3" presStyleCnt="4">
        <dgm:presLayoutVars>
          <dgm:bulletEnabled val="1"/>
        </dgm:presLayoutVars>
      </dgm:prSet>
      <dgm:spPr/>
    </dgm:pt>
  </dgm:ptLst>
  <dgm:cxnLst>
    <dgm:cxn modelId="{59E46D14-581F-43EF-8F52-13F0D8B53B64}" type="presOf" srcId="{43613FF8-00F4-4536-B460-98B71B76DCC8}" destId="{7C3D103A-C655-43EE-99DB-3D24826CAB58}" srcOrd="0" destOrd="0" presId="urn:microsoft.com/office/officeart/2005/8/layout/arrow2"/>
    <dgm:cxn modelId="{FBA9A015-F7B3-4D74-AB33-923E0B771C91}" srcId="{80C00DF4-FC31-45BF-AF34-1BDEDDDEA525}" destId="{22CBBA51-9ED1-4712-B121-937DA7EAC4A4}" srcOrd="1" destOrd="0" parTransId="{B4962B53-311C-4CE6-9BCD-230BEE6FA225}" sibTransId="{8214480B-E95F-48BF-B499-796334276C58}"/>
    <dgm:cxn modelId="{E057EB41-2689-4C8B-ADA9-A34A1CB7A096}" srcId="{80C00DF4-FC31-45BF-AF34-1BDEDDDEA525}" destId="{923E6F21-2EC1-4C6B-913E-63591310DA4A}" srcOrd="2" destOrd="0" parTransId="{BFED894E-6347-4401-9D1E-ABF799B2BD04}" sibTransId="{84A7302C-0069-4774-8B3A-AA3B186359A3}"/>
    <dgm:cxn modelId="{DA528C7C-4322-4004-898F-0B15D5F1C2CE}" type="presOf" srcId="{22CBBA51-9ED1-4712-B121-937DA7EAC4A4}" destId="{CE546B48-37D6-45FC-80E3-C85A4D4767DC}" srcOrd="0" destOrd="0" presId="urn:microsoft.com/office/officeart/2005/8/layout/arrow2"/>
    <dgm:cxn modelId="{48D7157F-A433-4755-AC9E-6186074F2AF2}" srcId="{80C00DF4-FC31-45BF-AF34-1BDEDDDEA525}" destId="{43613FF8-00F4-4536-B460-98B71B76DCC8}" srcOrd="3" destOrd="0" parTransId="{034B4E55-5456-49E4-B048-A5D47AD2C304}" sibTransId="{824168F0-C75D-43FC-A85F-512D7B04FE5F}"/>
    <dgm:cxn modelId="{EB178180-DE7A-48A4-B3AD-C3FFA8C19983}" type="presOf" srcId="{98372186-BE97-4927-B62A-009372F3A4AF}" destId="{ED97F839-2887-4EA2-B1A9-3E43A969C082}" srcOrd="0" destOrd="0" presId="urn:microsoft.com/office/officeart/2005/8/layout/arrow2"/>
    <dgm:cxn modelId="{89215A92-05AF-4B7B-8536-B818E4958452}" srcId="{80C00DF4-FC31-45BF-AF34-1BDEDDDEA525}" destId="{98372186-BE97-4927-B62A-009372F3A4AF}" srcOrd="0" destOrd="0" parTransId="{18E6C4B1-323E-4108-82A2-0A60F22DC64C}" sibTransId="{B5686879-B627-4D43-8CF3-DE1B678F9846}"/>
    <dgm:cxn modelId="{4D402D9E-5B08-4266-B650-857508A4C030}" type="presOf" srcId="{923E6F21-2EC1-4C6B-913E-63591310DA4A}" destId="{0A0BAA50-EA07-4FEC-8561-116D468BC87C}" srcOrd="0" destOrd="0" presId="urn:microsoft.com/office/officeart/2005/8/layout/arrow2"/>
    <dgm:cxn modelId="{18BAC1FB-BCE8-43E2-9184-1B9AC3A58A80}" type="presOf" srcId="{80C00DF4-FC31-45BF-AF34-1BDEDDDEA525}" destId="{9750BE1F-9730-430E-9AF1-EA8FEF3E3AD1}" srcOrd="0" destOrd="0" presId="urn:microsoft.com/office/officeart/2005/8/layout/arrow2"/>
    <dgm:cxn modelId="{9A12AB54-B050-46D8-8533-02B5F23731E2}" type="presParOf" srcId="{9750BE1F-9730-430E-9AF1-EA8FEF3E3AD1}" destId="{6477E530-3E76-4E0E-A4F8-EB0521B7FD72}" srcOrd="0" destOrd="0" presId="urn:microsoft.com/office/officeart/2005/8/layout/arrow2"/>
    <dgm:cxn modelId="{2A6A178F-A48E-41D1-A7D4-6D251072E351}" type="presParOf" srcId="{9750BE1F-9730-430E-9AF1-EA8FEF3E3AD1}" destId="{79BED784-2AAB-4DCA-9BC3-25E9A93485B2}" srcOrd="1" destOrd="0" presId="urn:microsoft.com/office/officeart/2005/8/layout/arrow2"/>
    <dgm:cxn modelId="{A11CA1B0-B0D3-4287-B224-1DD9CFF87E2B}" type="presParOf" srcId="{79BED784-2AAB-4DCA-9BC3-25E9A93485B2}" destId="{7DAABB6E-0171-436F-8C9C-9FC5C594BFB9}" srcOrd="0" destOrd="0" presId="urn:microsoft.com/office/officeart/2005/8/layout/arrow2"/>
    <dgm:cxn modelId="{D6CCE801-06ED-45FB-8A9B-43358B06E033}" type="presParOf" srcId="{79BED784-2AAB-4DCA-9BC3-25E9A93485B2}" destId="{ED97F839-2887-4EA2-B1A9-3E43A969C082}" srcOrd="1" destOrd="0" presId="urn:microsoft.com/office/officeart/2005/8/layout/arrow2"/>
    <dgm:cxn modelId="{0B84080D-98B7-42A0-B0C2-0946FAC0240A}" type="presParOf" srcId="{79BED784-2AAB-4DCA-9BC3-25E9A93485B2}" destId="{A4297DE7-416A-4D93-B52F-90FABE3AA141}" srcOrd="2" destOrd="0" presId="urn:microsoft.com/office/officeart/2005/8/layout/arrow2"/>
    <dgm:cxn modelId="{D5E0CB87-E3FB-4447-99C4-6B7D07EB3093}" type="presParOf" srcId="{79BED784-2AAB-4DCA-9BC3-25E9A93485B2}" destId="{CE546B48-37D6-45FC-80E3-C85A4D4767DC}" srcOrd="3" destOrd="0" presId="urn:microsoft.com/office/officeart/2005/8/layout/arrow2"/>
    <dgm:cxn modelId="{BC0D48ED-3C4D-4D9C-91BE-D7C4A18A21B4}" type="presParOf" srcId="{79BED784-2AAB-4DCA-9BC3-25E9A93485B2}" destId="{C1CEE580-ACB9-4B85-B853-06EAE25B61A6}" srcOrd="4" destOrd="0" presId="urn:microsoft.com/office/officeart/2005/8/layout/arrow2"/>
    <dgm:cxn modelId="{1070EE8A-1AB2-4602-B123-759F4C57EFC2}" type="presParOf" srcId="{79BED784-2AAB-4DCA-9BC3-25E9A93485B2}" destId="{0A0BAA50-EA07-4FEC-8561-116D468BC87C}" srcOrd="5" destOrd="0" presId="urn:microsoft.com/office/officeart/2005/8/layout/arrow2"/>
    <dgm:cxn modelId="{1B0223FE-93FF-431F-A1E3-8C4E436D5121}" type="presParOf" srcId="{79BED784-2AAB-4DCA-9BC3-25E9A93485B2}" destId="{597266F9-14B9-486C-9BEC-F96F316E4C03}" srcOrd="6" destOrd="0" presId="urn:microsoft.com/office/officeart/2005/8/layout/arrow2"/>
    <dgm:cxn modelId="{44CA265E-4DE6-4F1C-B0DB-D7CF8E436323}" type="presParOf" srcId="{79BED784-2AAB-4DCA-9BC3-25E9A93485B2}" destId="{7C3D103A-C655-43EE-99DB-3D24826CAB58}" srcOrd="7"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BF055F7-F3CB-4FE9-BA19-5C7984D18BB5}" type="doc">
      <dgm:prSet loTypeId="urn:microsoft.com/office/officeart/2005/8/layout/default#2" loCatId="list" qsTypeId="urn:microsoft.com/office/officeart/2005/8/quickstyle/simple1" qsCatId="simple" csTypeId="urn:microsoft.com/office/officeart/2005/8/colors/colorful1#4" csCatId="colorful" phldr="1"/>
      <dgm:spPr/>
      <dgm:t>
        <a:bodyPr/>
        <a:lstStyle/>
        <a:p>
          <a:endParaRPr lang="en-GB"/>
        </a:p>
      </dgm:t>
    </dgm:pt>
    <dgm:pt modelId="{C5BEB772-9493-4B81-A258-C4ACA10A8661}">
      <dgm:prSet phldrT="[Text]" custT="1"/>
      <dgm:spPr>
        <a:solidFill>
          <a:schemeClr val="tx2">
            <a:lumMod val="60000"/>
            <a:lumOff val="40000"/>
          </a:schemeClr>
        </a:solidFill>
        <a:ln>
          <a:solidFill>
            <a:schemeClr val="tx2"/>
          </a:solidFill>
        </a:ln>
      </dgm:spPr>
      <dgm:t>
        <a:bodyPr lIns="36000" tIns="72000" rIns="36000" bIns="72000"/>
        <a:lstStyle/>
        <a:p>
          <a:r>
            <a:rPr lang="en-US" sz="2400" dirty="0"/>
            <a:t>Contribuições obrigatórias</a:t>
          </a:r>
          <a:endParaRPr lang="en-GB" sz="2400" dirty="0"/>
        </a:p>
      </dgm:t>
    </dgm:pt>
    <dgm:pt modelId="{700BD656-E2F1-49EA-AE38-5A492B85F156}" type="parTrans" cxnId="{A7C4D964-E685-48EF-ABCC-BEB8EA9AA9A1}">
      <dgm:prSet/>
      <dgm:spPr/>
      <dgm:t>
        <a:bodyPr/>
        <a:lstStyle/>
        <a:p>
          <a:endParaRPr lang="en-GB" sz="2800"/>
        </a:p>
      </dgm:t>
    </dgm:pt>
    <dgm:pt modelId="{473A41C9-C40E-4F57-9C24-F9FEB2586624}" type="sibTrans" cxnId="{A7C4D964-E685-48EF-ABCC-BEB8EA9AA9A1}">
      <dgm:prSet/>
      <dgm:spPr/>
      <dgm:t>
        <a:bodyPr/>
        <a:lstStyle/>
        <a:p>
          <a:endParaRPr lang="en-GB" sz="2800"/>
        </a:p>
      </dgm:t>
    </dgm:pt>
    <dgm:pt modelId="{83B963EE-7A60-4FDF-86F8-7F0733065454}">
      <dgm:prSet phldrT="[Text]" custT="1"/>
      <dgm:spPr>
        <a:solidFill>
          <a:schemeClr val="accent2">
            <a:lumMod val="60000"/>
            <a:lumOff val="40000"/>
          </a:schemeClr>
        </a:solidFill>
        <a:ln>
          <a:solidFill>
            <a:schemeClr val="accent2">
              <a:lumMod val="75000"/>
            </a:schemeClr>
          </a:solidFill>
        </a:ln>
      </dgm:spPr>
      <dgm:t>
        <a:bodyPr lIns="36000" tIns="72000" rIns="36000" bIns="72000"/>
        <a:lstStyle/>
        <a:p>
          <a:pPr>
            <a:spcAft>
              <a:spcPts val="0"/>
            </a:spcAft>
          </a:pPr>
          <a:r>
            <a:rPr lang="en-US" sz="2400" dirty="0">
              <a:solidFill>
                <a:schemeClr val="bg1"/>
              </a:solidFill>
            </a:rPr>
            <a:t>Aumentar</a:t>
          </a:r>
        </a:p>
        <a:p>
          <a:r>
            <a:rPr lang="en-US" sz="2400" dirty="0">
              <a:solidFill>
                <a:schemeClr val="bg1"/>
              </a:solidFill>
            </a:rPr>
            <a:t>contribuição doméstica</a:t>
          </a:r>
          <a:endParaRPr lang="en-GB" sz="2400" dirty="0">
            <a:solidFill>
              <a:schemeClr val="bg1"/>
            </a:solidFill>
          </a:endParaRPr>
        </a:p>
      </dgm:t>
    </dgm:pt>
    <dgm:pt modelId="{B8967D13-13C1-4549-8628-D34B2C1EFDDB}" type="parTrans" cxnId="{4A65B3D7-6B99-4AD6-8BA7-B37E461A26B0}">
      <dgm:prSet/>
      <dgm:spPr/>
      <dgm:t>
        <a:bodyPr/>
        <a:lstStyle/>
        <a:p>
          <a:endParaRPr lang="en-GB" sz="2800"/>
        </a:p>
      </dgm:t>
    </dgm:pt>
    <dgm:pt modelId="{151E811C-6868-4140-A0D3-B15A9CD6805C}" type="sibTrans" cxnId="{4A65B3D7-6B99-4AD6-8BA7-B37E461A26B0}">
      <dgm:prSet/>
      <dgm:spPr/>
      <dgm:t>
        <a:bodyPr/>
        <a:lstStyle/>
        <a:p>
          <a:endParaRPr lang="en-GB" sz="2800"/>
        </a:p>
      </dgm:t>
    </dgm:pt>
    <dgm:pt modelId="{20675AF3-86EC-473C-992C-F54EF2155DC0}">
      <dgm:prSet phldrT="[Text]" custT="1"/>
      <dgm:spPr>
        <a:solidFill>
          <a:schemeClr val="accent6">
            <a:lumMod val="60000"/>
            <a:lumOff val="40000"/>
          </a:schemeClr>
        </a:solidFill>
        <a:ln>
          <a:solidFill>
            <a:schemeClr val="accent6">
              <a:lumMod val="75000"/>
            </a:schemeClr>
          </a:solidFill>
        </a:ln>
      </dgm:spPr>
      <dgm:t>
        <a:bodyPr lIns="36000" tIns="72000" rIns="36000" bIns="72000"/>
        <a:lstStyle/>
        <a:p>
          <a:pPr>
            <a:spcAft>
              <a:spcPts val="0"/>
            </a:spcAft>
          </a:pPr>
          <a:r>
            <a:rPr lang="en-US" sz="2400" dirty="0">
              <a:solidFill>
                <a:schemeClr val="tx1"/>
              </a:solidFill>
            </a:rPr>
            <a:t>Capacidade para compras estratégicas</a:t>
          </a:r>
          <a:endParaRPr lang="en-GB" sz="2400" dirty="0">
            <a:solidFill>
              <a:schemeClr val="tx1"/>
            </a:solidFill>
          </a:endParaRPr>
        </a:p>
      </dgm:t>
    </dgm:pt>
    <dgm:pt modelId="{05DDB65B-B435-4517-B57E-F88E65E25191}" type="parTrans" cxnId="{AAED78B2-D3A7-4DC4-890C-DCD1D94EE0D9}">
      <dgm:prSet/>
      <dgm:spPr/>
      <dgm:t>
        <a:bodyPr/>
        <a:lstStyle/>
        <a:p>
          <a:endParaRPr lang="en-GB" sz="2800"/>
        </a:p>
      </dgm:t>
    </dgm:pt>
    <dgm:pt modelId="{E1A78AF9-1030-4515-A59A-FB6012E1C5F9}" type="sibTrans" cxnId="{AAED78B2-D3A7-4DC4-890C-DCD1D94EE0D9}">
      <dgm:prSet/>
      <dgm:spPr/>
      <dgm:t>
        <a:bodyPr/>
        <a:lstStyle/>
        <a:p>
          <a:endParaRPr lang="en-GB" sz="2800"/>
        </a:p>
      </dgm:t>
    </dgm:pt>
    <dgm:pt modelId="{FE295597-D777-430B-9BDF-0D4BFF24C98A}">
      <dgm:prSet phldrT="[Text]" custT="1"/>
      <dgm:spPr>
        <a:solidFill>
          <a:schemeClr val="accent1">
            <a:lumMod val="60000"/>
            <a:lumOff val="40000"/>
          </a:schemeClr>
        </a:solidFill>
        <a:ln>
          <a:solidFill>
            <a:schemeClr val="accent1"/>
          </a:solidFill>
        </a:ln>
      </dgm:spPr>
      <dgm:t>
        <a:bodyPr lIns="36000" tIns="72000" rIns="36000" bIns="72000"/>
        <a:lstStyle/>
        <a:p>
          <a:pPr>
            <a:lnSpc>
              <a:spcPct val="100000"/>
            </a:lnSpc>
            <a:spcAft>
              <a:spcPts val="0"/>
            </a:spcAft>
          </a:pPr>
          <a:r>
            <a:rPr lang="en-US" sz="2400" dirty="0">
              <a:solidFill>
                <a:schemeClr val="tx1"/>
              </a:solidFill>
            </a:rPr>
            <a:t>Reduzir</a:t>
          </a:r>
        </a:p>
        <a:p>
          <a:r>
            <a:rPr lang="en-US" sz="2400" dirty="0">
              <a:solidFill>
                <a:schemeClr val="tx1"/>
              </a:solidFill>
            </a:rPr>
            <a:t>Pagamentos diretos de bolso</a:t>
          </a:r>
        </a:p>
      </dgm:t>
    </dgm:pt>
    <dgm:pt modelId="{50AB5666-22CE-4F59-B3BA-EFD5BCC94D8A}" type="parTrans" cxnId="{FF88A44D-6475-41F5-8698-291B797F93E3}">
      <dgm:prSet/>
      <dgm:spPr/>
      <dgm:t>
        <a:bodyPr/>
        <a:lstStyle/>
        <a:p>
          <a:endParaRPr lang="en-US" sz="2800"/>
        </a:p>
      </dgm:t>
    </dgm:pt>
    <dgm:pt modelId="{A16B1E03-7343-4440-8C8A-BD5F31A37E71}" type="sibTrans" cxnId="{FF88A44D-6475-41F5-8698-291B797F93E3}">
      <dgm:prSet/>
      <dgm:spPr/>
      <dgm:t>
        <a:bodyPr/>
        <a:lstStyle/>
        <a:p>
          <a:endParaRPr lang="en-US" sz="2800"/>
        </a:p>
      </dgm:t>
    </dgm:pt>
    <dgm:pt modelId="{7F3F9819-65A9-4710-A517-60DA6A8AE19E}">
      <dgm:prSet phldrT="[Text]" custT="1"/>
      <dgm:spPr>
        <a:solidFill>
          <a:schemeClr val="accent4">
            <a:lumMod val="60000"/>
            <a:lumOff val="40000"/>
          </a:schemeClr>
        </a:solidFill>
        <a:ln>
          <a:solidFill>
            <a:schemeClr val="accent4">
              <a:lumMod val="75000"/>
            </a:schemeClr>
          </a:solidFill>
        </a:ln>
      </dgm:spPr>
      <dgm:t>
        <a:bodyPr lIns="36000" tIns="72000" rIns="36000" bIns="72000"/>
        <a:lstStyle/>
        <a:p>
          <a:pPr>
            <a:spcAft>
              <a:spcPts val="0"/>
            </a:spcAft>
          </a:pPr>
          <a:r>
            <a:rPr lang="en-US" sz="2400" dirty="0">
              <a:solidFill>
                <a:schemeClr val="tx1"/>
              </a:solidFill>
            </a:rPr>
            <a:t>Aumentar a despesa pública</a:t>
          </a:r>
          <a:endParaRPr lang="en-GB" sz="2400" dirty="0">
            <a:solidFill>
              <a:schemeClr val="tx1"/>
            </a:solidFill>
          </a:endParaRPr>
        </a:p>
      </dgm:t>
    </dgm:pt>
    <dgm:pt modelId="{2211EDAA-9DAC-4489-AB5A-B20C14331722}" type="parTrans" cxnId="{2E490E12-0670-4202-BA06-E3E7C3214B84}">
      <dgm:prSet/>
      <dgm:spPr/>
      <dgm:t>
        <a:bodyPr/>
        <a:lstStyle/>
        <a:p>
          <a:endParaRPr lang="en-US" sz="2800"/>
        </a:p>
      </dgm:t>
    </dgm:pt>
    <dgm:pt modelId="{6F6862D7-5E08-48C5-9087-D4E313DEEA7D}" type="sibTrans" cxnId="{2E490E12-0670-4202-BA06-E3E7C3214B84}">
      <dgm:prSet/>
      <dgm:spPr/>
      <dgm:t>
        <a:bodyPr/>
        <a:lstStyle/>
        <a:p>
          <a:endParaRPr lang="en-US" sz="2800"/>
        </a:p>
      </dgm:t>
    </dgm:pt>
    <dgm:pt modelId="{353F65D5-0C47-40DE-9413-FD9D3291065E}">
      <dgm:prSet phldrT="[Text]" custT="1"/>
      <dgm:spPr>
        <a:solidFill>
          <a:schemeClr val="accent5">
            <a:lumMod val="75000"/>
          </a:schemeClr>
        </a:solidFill>
        <a:ln>
          <a:solidFill>
            <a:schemeClr val="accent5">
              <a:lumMod val="50000"/>
            </a:schemeClr>
          </a:solidFill>
        </a:ln>
      </dgm:spPr>
      <dgm:t>
        <a:bodyPr lIns="36000" tIns="72000" rIns="36000" bIns="72000"/>
        <a:lstStyle/>
        <a:p>
          <a:pPr>
            <a:lnSpc>
              <a:spcPct val="100000"/>
            </a:lnSpc>
            <a:spcAft>
              <a:spcPts val="0"/>
            </a:spcAft>
          </a:pPr>
          <a:r>
            <a:rPr lang="en-US" sz="2400" dirty="0">
              <a:solidFill>
                <a:schemeClr val="bg1"/>
              </a:solidFill>
            </a:rPr>
            <a:t>Reduzir a fragmentação</a:t>
          </a:r>
        </a:p>
        <a:p>
          <a:pPr>
            <a:lnSpc>
              <a:spcPct val="100000"/>
            </a:lnSpc>
            <a:spcAft>
              <a:spcPts val="0"/>
            </a:spcAft>
          </a:pPr>
          <a:r>
            <a:rPr lang="en-US" sz="2400" dirty="0">
              <a:solidFill>
                <a:schemeClr val="bg1"/>
              </a:solidFill>
            </a:rPr>
            <a:t>em pool</a:t>
          </a:r>
          <a:endParaRPr lang="en-GB" sz="2400" dirty="0">
            <a:solidFill>
              <a:schemeClr val="bg1"/>
            </a:solidFill>
          </a:endParaRPr>
        </a:p>
      </dgm:t>
    </dgm:pt>
    <dgm:pt modelId="{0ABF1D8C-475B-4F91-8BD1-8AF17441FDFA}" type="parTrans" cxnId="{902867FC-1903-4682-BB55-2ED3F4FCA79B}">
      <dgm:prSet/>
      <dgm:spPr/>
      <dgm:t>
        <a:bodyPr/>
        <a:lstStyle/>
        <a:p>
          <a:endParaRPr lang="en-GB"/>
        </a:p>
      </dgm:t>
    </dgm:pt>
    <dgm:pt modelId="{093C0D87-51DB-4573-9BB0-48378D459203}" type="sibTrans" cxnId="{902867FC-1903-4682-BB55-2ED3F4FCA79B}">
      <dgm:prSet/>
      <dgm:spPr/>
      <dgm:t>
        <a:bodyPr/>
        <a:lstStyle/>
        <a:p>
          <a:endParaRPr lang="en-GB"/>
        </a:p>
      </dgm:t>
    </dgm:pt>
    <dgm:pt modelId="{CC2DAA72-B309-4079-9AB9-78DC224DDEFD}" type="pres">
      <dgm:prSet presAssocID="{FBF055F7-F3CB-4FE9-BA19-5C7984D18BB5}" presName="diagram" presStyleCnt="0">
        <dgm:presLayoutVars>
          <dgm:dir/>
          <dgm:resizeHandles val="exact"/>
        </dgm:presLayoutVars>
      </dgm:prSet>
      <dgm:spPr/>
    </dgm:pt>
    <dgm:pt modelId="{790BE797-74A5-40C2-82C2-435EEE2E1BAF}" type="pres">
      <dgm:prSet presAssocID="{C5BEB772-9493-4B81-A258-C4ACA10A8661}" presName="node" presStyleLbl="node1" presStyleIdx="0" presStyleCnt="6" custScaleY="152563" custLinFactNeighborY="-9087">
        <dgm:presLayoutVars>
          <dgm:bulletEnabled val="1"/>
        </dgm:presLayoutVars>
      </dgm:prSet>
      <dgm:spPr/>
    </dgm:pt>
    <dgm:pt modelId="{BAA7BFAE-AC8C-4D5C-83F8-FCEA0A56B59E}" type="pres">
      <dgm:prSet presAssocID="{473A41C9-C40E-4F57-9C24-F9FEB2586624}" presName="sibTrans" presStyleCnt="0"/>
      <dgm:spPr/>
    </dgm:pt>
    <dgm:pt modelId="{41EA09B6-9E5F-40A7-BB57-385CBDD35CD5}" type="pres">
      <dgm:prSet presAssocID="{FE295597-D777-430B-9BDF-0D4BFF24C98A}" presName="node" presStyleLbl="node1" presStyleIdx="1" presStyleCnt="6" custScaleY="152256">
        <dgm:presLayoutVars>
          <dgm:bulletEnabled val="1"/>
        </dgm:presLayoutVars>
      </dgm:prSet>
      <dgm:spPr/>
    </dgm:pt>
    <dgm:pt modelId="{90C87CDE-CB59-43FB-BC5B-125CC61EE0B1}" type="pres">
      <dgm:prSet presAssocID="{A16B1E03-7343-4440-8C8A-BD5F31A37E71}" presName="sibTrans" presStyleCnt="0"/>
      <dgm:spPr/>
    </dgm:pt>
    <dgm:pt modelId="{90715E87-015F-4A99-8704-E5D309103758}" type="pres">
      <dgm:prSet presAssocID="{83B963EE-7A60-4FDF-86F8-7F0733065454}" presName="node" presStyleLbl="node1" presStyleIdx="2" presStyleCnt="6" custScaleX="101044" custScaleY="152563" custLinFactNeighborX="486" custLinFactNeighborY="-122">
        <dgm:presLayoutVars>
          <dgm:bulletEnabled val="1"/>
        </dgm:presLayoutVars>
      </dgm:prSet>
      <dgm:spPr/>
    </dgm:pt>
    <dgm:pt modelId="{B26F94DD-2BCC-43C5-8D3D-9365C1A687D5}" type="pres">
      <dgm:prSet presAssocID="{151E811C-6868-4140-A0D3-B15A9CD6805C}" presName="sibTrans" presStyleCnt="0"/>
      <dgm:spPr/>
    </dgm:pt>
    <dgm:pt modelId="{F1FAC713-FE6A-49D4-BB0C-0C6C6D0D6977}" type="pres">
      <dgm:prSet presAssocID="{7F3F9819-65A9-4710-A517-60DA6A8AE19E}" presName="node" presStyleLbl="node1" presStyleIdx="3" presStyleCnt="6" custScaleY="152563" custLinFactNeighborY="1728">
        <dgm:presLayoutVars>
          <dgm:bulletEnabled val="1"/>
        </dgm:presLayoutVars>
      </dgm:prSet>
      <dgm:spPr/>
    </dgm:pt>
    <dgm:pt modelId="{A60AF457-277D-45E9-8146-78ADB546B7DD}" type="pres">
      <dgm:prSet presAssocID="{6F6862D7-5E08-48C5-9087-D4E313DEEA7D}" presName="sibTrans" presStyleCnt="0"/>
      <dgm:spPr/>
    </dgm:pt>
    <dgm:pt modelId="{667F380E-38F7-416F-AE03-3D166599FC06}" type="pres">
      <dgm:prSet presAssocID="{353F65D5-0C47-40DE-9413-FD9D3291065E}" presName="node" presStyleLbl="node1" presStyleIdx="4" presStyleCnt="6" custScaleY="152318" custLinFactNeighborY="63">
        <dgm:presLayoutVars>
          <dgm:bulletEnabled val="1"/>
        </dgm:presLayoutVars>
      </dgm:prSet>
      <dgm:spPr/>
    </dgm:pt>
    <dgm:pt modelId="{2A91B3D0-6D20-438A-84BB-2B59144281D7}" type="pres">
      <dgm:prSet presAssocID="{093C0D87-51DB-4573-9BB0-48378D459203}" presName="sibTrans" presStyleCnt="0"/>
      <dgm:spPr/>
    </dgm:pt>
    <dgm:pt modelId="{E186F207-79E4-4424-B79F-FEB94C05316E}" type="pres">
      <dgm:prSet presAssocID="{20675AF3-86EC-473C-992C-F54EF2155DC0}" presName="node" presStyleLbl="node1" presStyleIdx="5" presStyleCnt="6" custScaleX="101044" custScaleY="152256" custLinFactNeighborX="350">
        <dgm:presLayoutVars>
          <dgm:bulletEnabled val="1"/>
        </dgm:presLayoutVars>
      </dgm:prSet>
      <dgm:spPr/>
    </dgm:pt>
  </dgm:ptLst>
  <dgm:cxnLst>
    <dgm:cxn modelId="{7F5A2507-DF54-45AF-B64C-BF9882C9F972}" type="presOf" srcId="{83B963EE-7A60-4FDF-86F8-7F0733065454}" destId="{90715E87-015F-4A99-8704-E5D309103758}" srcOrd="0" destOrd="0" presId="urn:microsoft.com/office/officeart/2005/8/layout/default#2"/>
    <dgm:cxn modelId="{9208800E-3149-4040-ABB8-D818BDC60C68}" type="presOf" srcId="{20675AF3-86EC-473C-992C-F54EF2155DC0}" destId="{E186F207-79E4-4424-B79F-FEB94C05316E}" srcOrd="0" destOrd="0" presId="urn:microsoft.com/office/officeart/2005/8/layout/default#2"/>
    <dgm:cxn modelId="{2E490E12-0670-4202-BA06-E3E7C3214B84}" srcId="{FBF055F7-F3CB-4FE9-BA19-5C7984D18BB5}" destId="{7F3F9819-65A9-4710-A517-60DA6A8AE19E}" srcOrd="3" destOrd="0" parTransId="{2211EDAA-9DAC-4489-AB5A-B20C14331722}" sibTransId="{6F6862D7-5E08-48C5-9087-D4E313DEEA7D}"/>
    <dgm:cxn modelId="{A7C4D964-E685-48EF-ABCC-BEB8EA9AA9A1}" srcId="{FBF055F7-F3CB-4FE9-BA19-5C7984D18BB5}" destId="{C5BEB772-9493-4B81-A258-C4ACA10A8661}" srcOrd="0" destOrd="0" parTransId="{700BD656-E2F1-49EA-AE38-5A492B85F156}" sibTransId="{473A41C9-C40E-4F57-9C24-F9FEB2586624}"/>
    <dgm:cxn modelId="{FF88A44D-6475-41F5-8698-291B797F93E3}" srcId="{FBF055F7-F3CB-4FE9-BA19-5C7984D18BB5}" destId="{FE295597-D777-430B-9BDF-0D4BFF24C98A}" srcOrd="1" destOrd="0" parTransId="{50AB5666-22CE-4F59-B3BA-EFD5BCC94D8A}" sibTransId="{A16B1E03-7343-4440-8C8A-BD5F31A37E71}"/>
    <dgm:cxn modelId="{667B7572-7A0B-4943-8C56-EDC11EB06A42}" type="presOf" srcId="{FBF055F7-F3CB-4FE9-BA19-5C7984D18BB5}" destId="{CC2DAA72-B309-4079-9AB9-78DC224DDEFD}" srcOrd="0" destOrd="0" presId="urn:microsoft.com/office/officeart/2005/8/layout/default#2"/>
    <dgm:cxn modelId="{952ED653-B487-4730-BD86-064E61824CA2}" type="presOf" srcId="{353F65D5-0C47-40DE-9413-FD9D3291065E}" destId="{667F380E-38F7-416F-AE03-3D166599FC06}" srcOrd="0" destOrd="0" presId="urn:microsoft.com/office/officeart/2005/8/layout/default#2"/>
    <dgm:cxn modelId="{35A89495-E1CB-44DD-BD53-F81641587216}" type="presOf" srcId="{7F3F9819-65A9-4710-A517-60DA6A8AE19E}" destId="{F1FAC713-FE6A-49D4-BB0C-0C6C6D0D6977}" srcOrd="0" destOrd="0" presId="urn:microsoft.com/office/officeart/2005/8/layout/default#2"/>
    <dgm:cxn modelId="{AAED78B2-D3A7-4DC4-890C-DCD1D94EE0D9}" srcId="{FBF055F7-F3CB-4FE9-BA19-5C7984D18BB5}" destId="{20675AF3-86EC-473C-992C-F54EF2155DC0}" srcOrd="5" destOrd="0" parTransId="{05DDB65B-B435-4517-B57E-F88E65E25191}" sibTransId="{E1A78AF9-1030-4515-A59A-FB6012E1C5F9}"/>
    <dgm:cxn modelId="{5332BDC7-9F8C-4033-AEA2-D75045AB44DD}" type="presOf" srcId="{FE295597-D777-430B-9BDF-0D4BFF24C98A}" destId="{41EA09B6-9E5F-40A7-BB57-385CBDD35CD5}" srcOrd="0" destOrd="0" presId="urn:microsoft.com/office/officeart/2005/8/layout/default#2"/>
    <dgm:cxn modelId="{BEB8E2C7-10E4-426F-943C-826BCAEA9B66}" type="presOf" srcId="{C5BEB772-9493-4B81-A258-C4ACA10A8661}" destId="{790BE797-74A5-40C2-82C2-435EEE2E1BAF}" srcOrd="0" destOrd="0" presId="urn:microsoft.com/office/officeart/2005/8/layout/default#2"/>
    <dgm:cxn modelId="{4A65B3D7-6B99-4AD6-8BA7-B37E461A26B0}" srcId="{FBF055F7-F3CB-4FE9-BA19-5C7984D18BB5}" destId="{83B963EE-7A60-4FDF-86F8-7F0733065454}" srcOrd="2" destOrd="0" parTransId="{B8967D13-13C1-4549-8628-D34B2C1EFDDB}" sibTransId="{151E811C-6868-4140-A0D3-B15A9CD6805C}"/>
    <dgm:cxn modelId="{902867FC-1903-4682-BB55-2ED3F4FCA79B}" srcId="{FBF055F7-F3CB-4FE9-BA19-5C7984D18BB5}" destId="{353F65D5-0C47-40DE-9413-FD9D3291065E}" srcOrd="4" destOrd="0" parTransId="{0ABF1D8C-475B-4F91-8BD1-8AF17441FDFA}" sibTransId="{093C0D87-51DB-4573-9BB0-48378D459203}"/>
    <dgm:cxn modelId="{175D55EE-01AB-41EC-B2C0-BB115B83CAAD}" type="presParOf" srcId="{CC2DAA72-B309-4079-9AB9-78DC224DDEFD}" destId="{790BE797-74A5-40C2-82C2-435EEE2E1BAF}" srcOrd="0" destOrd="0" presId="urn:microsoft.com/office/officeart/2005/8/layout/default#2"/>
    <dgm:cxn modelId="{52A6E326-5DEE-402A-AD04-5FAABA000304}" type="presParOf" srcId="{CC2DAA72-B309-4079-9AB9-78DC224DDEFD}" destId="{BAA7BFAE-AC8C-4D5C-83F8-FCEA0A56B59E}" srcOrd="1" destOrd="0" presId="urn:microsoft.com/office/officeart/2005/8/layout/default#2"/>
    <dgm:cxn modelId="{5485AC7C-15F5-4EC7-A438-0E3F6D358CF8}" type="presParOf" srcId="{CC2DAA72-B309-4079-9AB9-78DC224DDEFD}" destId="{41EA09B6-9E5F-40A7-BB57-385CBDD35CD5}" srcOrd="2" destOrd="0" presId="urn:microsoft.com/office/officeart/2005/8/layout/default#2"/>
    <dgm:cxn modelId="{4FB3EC7B-FAAB-4006-9519-2D614D31F444}" type="presParOf" srcId="{CC2DAA72-B309-4079-9AB9-78DC224DDEFD}" destId="{90C87CDE-CB59-43FB-BC5B-125CC61EE0B1}" srcOrd="3" destOrd="0" presId="urn:microsoft.com/office/officeart/2005/8/layout/default#2"/>
    <dgm:cxn modelId="{8A65FD52-077F-47B1-9FA5-B1A63EA3D3EB}" type="presParOf" srcId="{CC2DAA72-B309-4079-9AB9-78DC224DDEFD}" destId="{90715E87-015F-4A99-8704-E5D309103758}" srcOrd="4" destOrd="0" presId="urn:microsoft.com/office/officeart/2005/8/layout/default#2"/>
    <dgm:cxn modelId="{7581DB91-A5BD-4BD8-80FD-98B3E93ADE24}" type="presParOf" srcId="{CC2DAA72-B309-4079-9AB9-78DC224DDEFD}" destId="{B26F94DD-2BCC-43C5-8D3D-9365C1A687D5}" srcOrd="5" destOrd="0" presId="urn:microsoft.com/office/officeart/2005/8/layout/default#2"/>
    <dgm:cxn modelId="{B19FF695-C298-43B9-BAA5-60A442337BA2}" type="presParOf" srcId="{CC2DAA72-B309-4079-9AB9-78DC224DDEFD}" destId="{F1FAC713-FE6A-49D4-BB0C-0C6C6D0D6977}" srcOrd="6" destOrd="0" presId="urn:microsoft.com/office/officeart/2005/8/layout/default#2"/>
    <dgm:cxn modelId="{7C59EAD1-F97E-48C1-8EF3-E276A63BB734}" type="presParOf" srcId="{CC2DAA72-B309-4079-9AB9-78DC224DDEFD}" destId="{A60AF457-277D-45E9-8146-78ADB546B7DD}" srcOrd="7" destOrd="0" presId="urn:microsoft.com/office/officeart/2005/8/layout/default#2"/>
    <dgm:cxn modelId="{87154E98-DF3A-4BE3-AA4E-95773C923710}" type="presParOf" srcId="{CC2DAA72-B309-4079-9AB9-78DC224DDEFD}" destId="{667F380E-38F7-416F-AE03-3D166599FC06}" srcOrd="8" destOrd="0" presId="urn:microsoft.com/office/officeart/2005/8/layout/default#2"/>
    <dgm:cxn modelId="{1EC144AA-E20A-47DB-8340-8C0C983B14C1}" type="presParOf" srcId="{CC2DAA72-B309-4079-9AB9-78DC224DDEFD}" destId="{2A91B3D0-6D20-438A-84BB-2B59144281D7}" srcOrd="9" destOrd="0" presId="urn:microsoft.com/office/officeart/2005/8/layout/default#2"/>
    <dgm:cxn modelId="{CA17D7A2-E512-4AEA-BF11-547E79C57D0D}" type="presParOf" srcId="{CC2DAA72-B309-4079-9AB9-78DC224DDEFD}" destId="{E186F207-79E4-4424-B79F-FEB94C05316E}" srcOrd="10" destOrd="0" presId="urn:microsoft.com/office/officeart/2005/8/layout/defaul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A5EC2A6-5674-4C1D-A503-AC9E709F8A2E}" type="doc">
      <dgm:prSet loTypeId="urn:microsoft.com/office/officeart/2005/8/layout/bList2" loCatId="list" qsTypeId="urn:microsoft.com/office/officeart/2005/8/quickstyle/simple1" qsCatId="simple" csTypeId="urn:microsoft.com/office/officeart/2005/8/colors/colorful1" csCatId="colorful" phldr="1"/>
      <dgm:spPr/>
      <dgm:t>
        <a:bodyPr/>
        <a:lstStyle/>
        <a:p>
          <a:endParaRPr lang="en-GB"/>
        </a:p>
      </dgm:t>
    </dgm:pt>
    <dgm:pt modelId="{4D8D9574-42B8-4ADC-8BFB-1B3A176C2AFA}">
      <dgm:prSet custT="1"/>
      <dgm:spPr/>
      <dgm:t>
        <a:bodyPr/>
        <a:lstStyle/>
        <a:p>
          <a:r>
            <a:rPr lang="en-US" sz="1200" b="1" dirty="0" err="1"/>
            <a:t>Primeiro</a:t>
          </a:r>
          <a:r>
            <a:rPr lang="en-US" sz="1200" b="1" dirty="0"/>
            <a:t> </a:t>
          </a:r>
          <a:r>
            <a:rPr lang="en-US" sz="1200" b="1" dirty="0" err="1"/>
            <a:t>contato</a:t>
          </a:r>
          <a:endParaRPr lang="en-US" sz="1200" dirty="0"/>
        </a:p>
      </dgm:t>
    </dgm:pt>
    <dgm:pt modelId="{F2CFBDB6-7545-41C9-BA7C-6147BED3C685}" type="parTrans" cxnId="{D6305588-7F72-43B5-802A-22A9C11BD657}">
      <dgm:prSet/>
      <dgm:spPr/>
      <dgm:t>
        <a:bodyPr/>
        <a:lstStyle/>
        <a:p>
          <a:endParaRPr lang="en-GB"/>
        </a:p>
      </dgm:t>
    </dgm:pt>
    <dgm:pt modelId="{8275E580-6D69-46EA-8C52-AEE744042FE2}" type="sibTrans" cxnId="{D6305588-7F72-43B5-802A-22A9C11BD657}">
      <dgm:prSet/>
      <dgm:spPr/>
      <dgm:t>
        <a:bodyPr/>
        <a:lstStyle/>
        <a:p>
          <a:endParaRPr lang="en-GB"/>
        </a:p>
      </dgm:t>
    </dgm:pt>
    <dgm:pt modelId="{E483AC5B-46CC-433D-A182-5D9DB8E9738E}">
      <dgm:prSet custT="1"/>
      <dgm:spPr/>
      <dgm:t>
        <a:bodyPr/>
        <a:lstStyle/>
        <a:p>
          <a:r>
            <a:rPr lang="en-US" sz="1200" b="1" dirty="0" err="1"/>
            <a:t>Geral</a:t>
          </a:r>
          <a:endParaRPr lang="en-US" sz="1200" dirty="0"/>
        </a:p>
      </dgm:t>
    </dgm:pt>
    <dgm:pt modelId="{957BF010-37D8-4495-9036-227BF9868917}" type="parTrans" cxnId="{35756504-024A-4B74-9A9E-CAFF521DC085}">
      <dgm:prSet/>
      <dgm:spPr/>
      <dgm:t>
        <a:bodyPr/>
        <a:lstStyle/>
        <a:p>
          <a:endParaRPr lang="en-GB"/>
        </a:p>
      </dgm:t>
    </dgm:pt>
    <dgm:pt modelId="{8CB9DCDA-3C5B-4F19-84E5-9EA448983947}" type="sibTrans" cxnId="{35756504-024A-4B74-9A9E-CAFF521DC085}">
      <dgm:prSet/>
      <dgm:spPr/>
      <dgm:t>
        <a:bodyPr/>
        <a:lstStyle/>
        <a:p>
          <a:endParaRPr lang="en-GB"/>
        </a:p>
      </dgm:t>
    </dgm:pt>
    <dgm:pt modelId="{63EC6909-DDBF-47A4-A4FB-FBB71D70BCB2}">
      <dgm:prSet custT="1"/>
      <dgm:spPr/>
      <dgm:t>
        <a:bodyPr/>
        <a:lstStyle/>
        <a:p>
          <a:r>
            <a:rPr lang="en-US" sz="1200" b="1" dirty="0" err="1"/>
            <a:t>Centrado</a:t>
          </a:r>
          <a:r>
            <a:rPr lang="en-US" sz="1200" b="1" dirty="0"/>
            <a:t> </a:t>
          </a:r>
          <a:r>
            <a:rPr lang="en-US" sz="1200" b="1" dirty="0" err="1"/>
            <a:t>na</a:t>
          </a:r>
          <a:r>
            <a:rPr lang="en-US" sz="1200" b="1" dirty="0"/>
            <a:t> </a:t>
          </a:r>
          <a:r>
            <a:rPr lang="en-US" sz="1200" b="1" dirty="0" err="1"/>
            <a:t>pessoa</a:t>
          </a:r>
          <a:endParaRPr lang="en-US" sz="1200" dirty="0"/>
        </a:p>
      </dgm:t>
    </dgm:pt>
    <dgm:pt modelId="{180CEBFD-A78A-45F0-B832-A285D5FB3083}" type="parTrans" cxnId="{FB5937C4-2A57-46B1-8B28-0CFC0F4C4E32}">
      <dgm:prSet/>
      <dgm:spPr/>
      <dgm:t>
        <a:bodyPr/>
        <a:lstStyle/>
        <a:p>
          <a:endParaRPr lang="en-GB"/>
        </a:p>
      </dgm:t>
    </dgm:pt>
    <dgm:pt modelId="{3A5AA1B1-C2F9-498A-BA59-4374289EDA6D}" type="sibTrans" cxnId="{FB5937C4-2A57-46B1-8B28-0CFC0F4C4E32}">
      <dgm:prSet/>
      <dgm:spPr/>
      <dgm:t>
        <a:bodyPr/>
        <a:lstStyle/>
        <a:p>
          <a:endParaRPr lang="en-GB"/>
        </a:p>
      </dgm:t>
    </dgm:pt>
    <dgm:pt modelId="{3FF34612-699F-44B5-BF00-1D436469CEA1}">
      <dgm:prSet custT="1"/>
      <dgm:spPr/>
      <dgm:t>
        <a:bodyPr/>
        <a:lstStyle/>
        <a:p>
          <a:r>
            <a:rPr lang="pt-BR" sz="1200" b="1" dirty="0"/>
            <a:t>Contínuo ao longo do tempo</a:t>
          </a:r>
          <a:endParaRPr lang="en-GB" sz="1200" b="1" dirty="0"/>
        </a:p>
      </dgm:t>
    </dgm:pt>
    <dgm:pt modelId="{4CAFA000-DC59-46F6-A1B7-A41020262997}" type="parTrans" cxnId="{C8C95C3C-0EF2-4222-85B2-13A57A60EE5D}">
      <dgm:prSet/>
      <dgm:spPr/>
      <dgm:t>
        <a:bodyPr/>
        <a:lstStyle/>
        <a:p>
          <a:endParaRPr lang="en-GB"/>
        </a:p>
      </dgm:t>
    </dgm:pt>
    <dgm:pt modelId="{2485A186-6A89-498A-8E4F-34EB1D57EC47}" type="sibTrans" cxnId="{C8C95C3C-0EF2-4222-85B2-13A57A60EE5D}">
      <dgm:prSet/>
      <dgm:spPr/>
      <dgm:t>
        <a:bodyPr/>
        <a:lstStyle/>
        <a:p>
          <a:endParaRPr lang="en-GB"/>
        </a:p>
      </dgm:t>
    </dgm:pt>
    <dgm:pt modelId="{57562C1F-9E4C-462B-8071-D468C3D93B54}">
      <dgm:prSet custT="1"/>
      <dgm:spPr/>
      <dgm:t>
        <a:bodyPr/>
        <a:lstStyle/>
        <a:p>
          <a:r>
            <a:rPr lang="pt-BR" sz="1050" dirty="0"/>
            <a:t>Relacionamento pessoal de longa data entre a pessoa e o praticante; cuidados durante períodos substanciais de suas vidas</a:t>
          </a:r>
          <a:r>
            <a:rPr lang="en-US" sz="1050" dirty="0"/>
            <a:t>	</a:t>
          </a:r>
        </a:p>
      </dgm:t>
    </dgm:pt>
    <dgm:pt modelId="{0A6F0CBF-D225-40A7-8CED-8F82EB2C40B6}" type="parTrans" cxnId="{91E93AC9-219E-497A-89F0-91B8DAAD1006}">
      <dgm:prSet/>
      <dgm:spPr/>
      <dgm:t>
        <a:bodyPr/>
        <a:lstStyle/>
        <a:p>
          <a:endParaRPr lang="en-GB"/>
        </a:p>
      </dgm:t>
    </dgm:pt>
    <dgm:pt modelId="{A22369FC-4C47-4310-AF88-E7B630CBB34C}" type="sibTrans" cxnId="{91E93AC9-219E-497A-89F0-91B8DAAD1006}">
      <dgm:prSet/>
      <dgm:spPr/>
      <dgm:t>
        <a:bodyPr/>
        <a:lstStyle/>
        <a:p>
          <a:endParaRPr lang="en-GB"/>
        </a:p>
      </dgm:t>
    </dgm:pt>
    <dgm:pt modelId="{B34C52C0-8310-4FCE-8A25-F9EF19D0C610}">
      <dgm:prSet custT="1"/>
      <dgm:spPr/>
      <dgm:t>
        <a:bodyPr/>
        <a:lstStyle/>
        <a:p>
          <a:r>
            <a:rPr lang="en-US" sz="1200" b="1" dirty="0" err="1"/>
            <a:t>Compreensivo</a:t>
          </a:r>
          <a:endParaRPr lang="en-US" sz="1200" dirty="0"/>
        </a:p>
      </dgm:t>
    </dgm:pt>
    <dgm:pt modelId="{A526FA22-DA1A-4A79-92E4-4C8782ABF415}" type="parTrans" cxnId="{17B670B1-68AD-4905-A13D-469B76BF86A8}">
      <dgm:prSet/>
      <dgm:spPr/>
      <dgm:t>
        <a:bodyPr/>
        <a:lstStyle/>
        <a:p>
          <a:endParaRPr lang="en-GB"/>
        </a:p>
      </dgm:t>
    </dgm:pt>
    <dgm:pt modelId="{BDB1513E-0322-4190-8248-E5494E475ABC}" type="sibTrans" cxnId="{17B670B1-68AD-4905-A13D-469B76BF86A8}">
      <dgm:prSet/>
      <dgm:spPr/>
      <dgm:t>
        <a:bodyPr/>
        <a:lstStyle/>
        <a:p>
          <a:endParaRPr lang="en-GB"/>
        </a:p>
      </dgm:t>
    </dgm:pt>
    <dgm:pt modelId="{B5E377BA-F5AB-4A90-AAE7-294A9727B7E1}">
      <dgm:prSet custT="1"/>
      <dgm:spPr/>
      <dgm:t>
        <a:bodyPr/>
        <a:lstStyle/>
        <a:p>
          <a:r>
            <a:rPr lang="en-US" sz="1200" b="1" dirty="0" err="1"/>
            <a:t>Coordenado</a:t>
          </a:r>
          <a:endParaRPr lang="en-US" sz="1200" dirty="0"/>
        </a:p>
      </dgm:t>
    </dgm:pt>
    <dgm:pt modelId="{69309DEF-5C59-448D-B2BB-A0D4929C3716}" type="parTrans" cxnId="{61AF83C6-9BB4-4F36-BA5E-54635755EED9}">
      <dgm:prSet/>
      <dgm:spPr/>
      <dgm:t>
        <a:bodyPr/>
        <a:lstStyle/>
        <a:p>
          <a:endParaRPr lang="en-GB"/>
        </a:p>
      </dgm:t>
    </dgm:pt>
    <dgm:pt modelId="{5107C5DE-2AA1-40EA-96C0-1713B18176C2}" type="sibTrans" cxnId="{61AF83C6-9BB4-4F36-BA5E-54635755EED9}">
      <dgm:prSet/>
      <dgm:spPr/>
      <dgm:t>
        <a:bodyPr/>
        <a:lstStyle/>
        <a:p>
          <a:endParaRPr lang="en-GB"/>
        </a:p>
      </dgm:t>
    </dgm:pt>
    <dgm:pt modelId="{4DD07CFA-EAE6-4CF9-AE83-BF9264C22C17}">
      <dgm:prSet custT="1"/>
      <dgm:spPr/>
      <dgm:t>
        <a:bodyPr/>
        <a:lstStyle/>
        <a:p>
          <a:r>
            <a:rPr lang="en-US" sz="1200" b="1" dirty="0" err="1"/>
            <a:t>Colaborativo</a:t>
          </a:r>
          <a:endParaRPr lang="en-US" sz="1200" dirty="0"/>
        </a:p>
      </dgm:t>
    </dgm:pt>
    <dgm:pt modelId="{5981EE7E-743C-4F5A-B6A9-1DD7E78E7469}" type="parTrans" cxnId="{9F0AA104-B81A-4A69-A505-E4C027B83B46}">
      <dgm:prSet/>
      <dgm:spPr/>
      <dgm:t>
        <a:bodyPr/>
        <a:lstStyle/>
        <a:p>
          <a:endParaRPr lang="en-GB"/>
        </a:p>
      </dgm:t>
    </dgm:pt>
    <dgm:pt modelId="{7ACE05CB-5836-4021-A4A5-3F27BCD9BCCA}" type="sibTrans" cxnId="{9F0AA104-B81A-4A69-A505-E4C027B83B46}">
      <dgm:prSet/>
      <dgm:spPr/>
      <dgm:t>
        <a:bodyPr/>
        <a:lstStyle/>
        <a:p>
          <a:endParaRPr lang="en-GB"/>
        </a:p>
      </dgm:t>
    </dgm:pt>
    <dgm:pt modelId="{C02CDD20-43E9-405E-B587-2424E36E9B44}">
      <dgm:prSet custT="1"/>
      <dgm:spPr/>
      <dgm:t>
        <a:bodyPr/>
        <a:lstStyle/>
        <a:p>
          <a:r>
            <a:rPr lang="en-US" sz="1200" b="1" dirty="0" err="1"/>
            <a:t>Orientada</a:t>
          </a:r>
          <a:r>
            <a:rPr lang="en-US" sz="1200" b="1" dirty="0"/>
            <a:t> para a </a:t>
          </a:r>
          <a:r>
            <a:rPr lang="en-US" sz="1200" b="1" dirty="0" err="1"/>
            <a:t>família</a:t>
          </a:r>
          <a:endParaRPr lang="en-US" sz="1200" dirty="0"/>
        </a:p>
      </dgm:t>
    </dgm:pt>
    <dgm:pt modelId="{B4EFA27D-9BD9-431C-AAB9-0F8324846F31}" type="parTrans" cxnId="{D56CAD88-FFE1-4877-A857-F9AD2F300C7E}">
      <dgm:prSet/>
      <dgm:spPr/>
      <dgm:t>
        <a:bodyPr/>
        <a:lstStyle/>
        <a:p>
          <a:endParaRPr lang="en-GB"/>
        </a:p>
      </dgm:t>
    </dgm:pt>
    <dgm:pt modelId="{5A8863E2-D641-4C4C-9A31-C60CE8E8EA6A}" type="sibTrans" cxnId="{D56CAD88-FFE1-4877-A857-F9AD2F300C7E}">
      <dgm:prSet/>
      <dgm:spPr/>
      <dgm:t>
        <a:bodyPr/>
        <a:lstStyle/>
        <a:p>
          <a:endParaRPr lang="en-GB"/>
        </a:p>
      </dgm:t>
    </dgm:pt>
    <dgm:pt modelId="{2FEE29C7-4E11-47CB-B657-E81CA8B55BFB}">
      <dgm:prSet custT="1"/>
      <dgm:spPr/>
      <dgm:t>
        <a:bodyPr/>
        <a:lstStyle/>
        <a:p>
          <a:r>
            <a:rPr lang="en-US" sz="1200" b="1" dirty="0" err="1"/>
            <a:t>Orientado</a:t>
          </a:r>
          <a:r>
            <a:rPr lang="en-US" sz="1200" b="1" dirty="0"/>
            <a:t> para a </a:t>
          </a:r>
          <a:r>
            <a:rPr lang="en-US" sz="1200" b="1" dirty="0" err="1"/>
            <a:t>comunidade</a:t>
          </a:r>
          <a:endParaRPr lang="en-US" sz="1200" dirty="0"/>
        </a:p>
      </dgm:t>
    </dgm:pt>
    <dgm:pt modelId="{DF401FA2-7D25-460B-92EB-1433D70506FA}" type="parTrans" cxnId="{D4B62924-FD4C-4FE1-887A-FCAADC456B19}">
      <dgm:prSet/>
      <dgm:spPr/>
      <dgm:t>
        <a:bodyPr/>
        <a:lstStyle/>
        <a:p>
          <a:endParaRPr lang="en-GB"/>
        </a:p>
      </dgm:t>
    </dgm:pt>
    <dgm:pt modelId="{31257BBB-69CB-480B-9D4A-9BF3076D8EF9}" type="sibTrans" cxnId="{D4B62924-FD4C-4FE1-887A-FCAADC456B19}">
      <dgm:prSet/>
      <dgm:spPr/>
      <dgm:t>
        <a:bodyPr/>
        <a:lstStyle/>
        <a:p>
          <a:endParaRPr lang="en-GB"/>
        </a:p>
      </dgm:t>
    </dgm:pt>
    <dgm:pt modelId="{D5F55505-733A-4FE1-9ECC-1775FB8D520B}">
      <dgm:prSet custT="1"/>
      <dgm:spPr/>
      <dgm:t>
        <a:bodyPr/>
        <a:lstStyle/>
        <a:p>
          <a:r>
            <a:rPr lang="pt-BR" sz="1050" dirty="0"/>
            <a:t>Os cuidados são procurados primeiro pelo prestador de cuidados primários quando surge uma nova necessidade médica ou de saúde</a:t>
          </a:r>
          <a:r>
            <a:rPr lang="en-US" sz="1050" dirty="0"/>
            <a:t>	</a:t>
          </a:r>
        </a:p>
      </dgm:t>
    </dgm:pt>
    <dgm:pt modelId="{ED796E8A-705E-49A5-9822-7F51195E22FB}" type="parTrans" cxnId="{517F9B4B-A2ED-4FBD-99E5-39CCAD0B2909}">
      <dgm:prSet/>
      <dgm:spPr/>
      <dgm:t>
        <a:bodyPr/>
        <a:lstStyle/>
        <a:p>
          <a:endParaRPr lang="en-GB"/>
        </a:p>
      </dgm:t>
    </dgm:pt>
    <dgm:pt modelId="{EFDC331E-3C5D-48FC-B12F-9D3CC2F6A14D}" type="sibTrans" cxnId="{517F9B4B-A2ED-4FBD-99E5-39CCAD0B2909}">
      <dgm:prSet/>
      <dgm:spPr/>
      <dgm:t>
        <a:bodyPr/>
        <a:lstStyle/>
        <a:p>
          <a:endParaRPr lang="en-GB"/>
        </a:p>
      </dgm:t>
    </dgm:pt>
    <dgm:pt modelId="{FE5EA45B-32B0-4AD5-A665-97B30C5B7C35}">
      <dgm:prSet custT="1"/>
      <dgm:spPr/>
      <dgm:t>
        <a:bodyPr/>
        <a:lstStyle/>
        <a:p>
          <a:r>
            <a:rPr lang="pt-BR" sz="1050" dirty="0"/>
            <a:t>Aborda problemas de saúde não selecionados de toda a população; cuida de uma população de prática definida</a:t>
          </a:r>
          <a:r>
            <a:rPr lang="en-US" sz="1050" dirty="0"/>
            <a:t>	</a:t>
          </a:r>
        </a:p>
      </dgm:t>
    </dgm:pt>
    <dgm:pt modelId="{D98A681A-D34C-4775-B6C0-BCB13A7AC909}" type="parTrans" cxnId="{40EF962E-1BF2-48B2-9AD4-DAB85ABD3D26}">
      <dgm:prSet/>
      <dgm:spPr/>
      <dgm:t>
        <a:bodyPr/>
        <a:lstStyle/>
        <a:p>
          <a:endParaRPr lang="en-GB"/>
        </a:p>
      </dgm:t>
    </dgm:pt>
    <dgm:pt modelId="{D4542E5E-9514-43C5-87A4-576C6ED7AE27}" type="sibTrans" cxnId="{40EF962E-1BF2-48B2-9AD4-DAB85ABD3D26}">
      <dgm:prSet/>
      <dgm:spPr/>
      <dgm:t>
        <a:bodyPr/>
        <a:lstStyle/>
        <a:p>
          <a:endParaRPr lang="en-GB"/>
        </a:p>
      </dgm:t>
    </dgm:pt>
    <dgm:pt modelId="{1C562E04-0491-4923-B9BF-206DB81DA20A}">
      <dgm:prSet custT="1"/>
      <dgm:spPr/>
      <dgm:t>
        <a:bodyPr/>
        <a:lstStyle/>
        <a:p>
          <a:r>
            <a:rPr lang="pt-BR" sz="1050" dirty="0"/>
            <a:t>Cuidado respeitoso e sensível às preferências, necessidades e valores individuais, cuidado com toda a pessoa: biológico, emocional, social e cultural</a:t>
          </a:r>
          <a:r>
            <a:rPr lang="en-US" sz="1050" dirty="0"/>
            <a:t>	</a:t>
          </a:r>
        </a:p>
      </dgm:t>
    </dgm:pt>
    <dgm:pt modelId="{3067CB40-5263-4AC5-9DDD-7E4E01D4DC86}" type="parTrans" cxnId="{1B64E3C7-80DD-4310-8516-49552A3E226E}">
      <dgm:prSet/>
      <dgm:spPr/>
      <dgm:t>
        <a:bodyPr/>
        <a:lstStyle/>
        <a:p>
          <a:endParaRPr lang="en-GB"/>
        </a:p>
      </dgm:t>
    </dgm:pt>
    <dgm:pt modelId="{52716159-6485-4DC1-97D1-46565516F462}" type="sibTrans" cxnId="{1B64E3C7-80DD-4310-8516-49552A3E226E}">
      <dgm:prSet/>
      <dgm:spPr/>
      <dgm:t>
        <a:bodyPr/>
        <a:lstStyle/>
        <a:p>
          <a:endParaRPr lang="en-GB"/>
        </a:p>
      </dgm:t>
    </dgm:pt>
    <dgm:pt modelId="{39F8D68C-603A-4BD5-BABF-22DB2A35D00C}">
      <dgm:prSet custT="1"/>
      <dgm:spPr/>
      <dgm:t>
        <a:bodyPr/>
        <a:lstStyle/>
        <a:p>
          <a:r>
            <a:rPr lang="pt-BR" sz="1050" dirty="0"/>
            <a:t>Oferece promoção integrada da saúde, prevenção de doenças, cuidados curativos, reabilitação e apoio físico, psicológico e social</a:t>
          </a:r>
          <a:r>
            <a:rPr lang="en-US" sz="1050" dirty="0"/>
            <a:t>	</a:t>
          </a:r>
        </a:p>
      </dgm:t>
    </dgm:pt>
    <dgm:pt modelId="{5798FE0E-F7BB-4385-BCFC-024798F0961C}" type="parTrans" cxnId="{78B30365-A668-44B6-8167-70BC51CF1B62}">
      <dgm:prSet/>
      <dgm:spPr/>
      <dgm:t>
        <a:bodyPr/>
        <a:lstStyle/>
        <a:p>
          <a:endParaRPr lang="en-GB"/>
        </a:p>
      </dgm:t>
    </dgm:pt>
    <dgm:pt modelId="{46A06689-7FD5-4410-A857-6C427ED8F8CD}" type="sibTrans" cxnId="{78B30365-A668-44B6-8167-70BC51CF1B62}">
      <dgm:prSet/>
      <dgm:spPr/>
      <dgm:t>
        <a:bodyPr/>
        <a:lstStyle/>
        <a:p>
          <a:endParaRPr lang="en-GB"/>
        </a:p>
      </dgm:t>
    </dgm:pt>
    <dgm:pt modelId="{C2896537-189F-487A-9150-89256FFCABAC}">
      <dgm:prSet custT="1"/>
      <dgm:spPr/>
      <dgm:t>
        <a:bodyPr/>
        <a:lstStyle/>
        <a:p>
          <a:r>
            <a:rPr lang="pt-BR" sz="1050" dirty="0"/>
            <a:t>Sempre que necessário, garante o encaminhamento adequado e oportuno da pessoa a serviços especializados ou a outro profissional de saúde</a:t>
          </a:r>
          <a:endParaRPr lang="en-US" sz="1050" dirty="0"/>
        </a:p>
      </dgm:t>
    </dgm:pt>
    <dgm:pt modelId="{68A82C95-327A-4154-9AA4-BE120F9D85B3}" type="parTrans" cxnId="{8C4FCB24-7A2A-4F5C-968A-7CD583921F1D}">
      <dgm:prSet/>
      <dgm:spPr/>
      <dgm:t>
        <a:bodyPr/>
        <a:lstStyle/>
        <a:p>
          <a:endParaRPr lang="en-GB"/>
        </a:p>
      </dgm:t>
    </dgm:pt>
    <dgm:pt modelId="{A6B94D30-EB24-4A20-AC01-46175F4D4FC7}" type="sibTrans" cxnId="{8C4FCB24-7A2A-4F5C-968A-7CD583921F1D}">
      <dgm:prSet/>
      <dgm:spPr/>
      <dgm:t>
        <a:bodyPr/>
        <a:lstStyle/>
        <a:p>
          <a:endParaRPr lang="en-GB"/>
        </a:p>
      </dgm:t>
    </dgm:pt>
    <dgm:pt modelId="{781DD774-6C45-4749-845F-C37D3B808B86}">
      <dgm:prSet custT="1"/>
      <dgm:spPr/>
      <dgm:t>
        <a:bodyPr/>
        <a:lstStyle/>
        <a:p>
          <a:r>
            <a:rPr lang="pt-BR" sz="1050" dirty="0"/>
            <a:t>Trabalha com outros setores, prestadores de cuidados médicos, de saúde e sociais, sempre que apropriado; parte da equipe multidisciplinar de atendimento</a:t>
          </a:r>
          <a:r>
            <a:rPr lang="en-US" sz="1050" dirty="0"/>
            <a:t>	</a:t>
          </a:r>
        </a:p>
      </dgm:t>
    </dgm:pt>
    <dgm:pt modelId="{F5A14401-A280-44AC-B258-B5F5BA53D611}" type="parTrans" cxnId="{2F756900-9F04-4688-A367-98697B54E8E7}">
      <dgm:prSet/>
      <dgm:spPr/>
      <dgm:t>
        <a:bodyPr/>
        <a:lstStyle/>
        <a:p>
          <a:endParaRPr lang="en-GB"/>
        </a:p>
      </dgm:t>
    </dgm:pt>
    <dgm:pt modelId="{7C87EC99-0B96-4178-87CB-7C8A283EBFD3}" type="sibTrans" cxnId="{2F756900-9F04-4688-A367-98697B54E8E7}">
      <dgm:prSet/>
      <dgm:spPr/>
      <dgm:t>
        <a:bodyPr/>
        <a:lstStyle/>
        <a:p>
          <a:endParaRPr lang="en-GB"/>
        </a:p>
      </dgm:t>
    </dgm:pt>
    <dgm:pt modelId="{EEF83EB1-87CA-46B6-B601-45811BFE1A41}">
      <dgm:prSet custT="1"/>
      <dgm:spPr/>
      <dgm:t>
        <a:bodyPr/>
        <a:lstStyle/>
        <a:p>
          <a:r>
            <a:rPr lang="pt-BR" sz="1050" dirty="0"/>
            <a:t>Aborda os problemas de saúde dos indivíduos no contexto de suas circunstâncias familiares, suas redes sociais e culturais</a:t>
          </a:r>
          <a:r>
            <a:rPr lang="en-US" sz="1050" dirty="0"/>
            <a:t>	</a:t>
          </a:r>
        </a:p>
      </dgm:t>
    </dgm:pt>
    <dgm:pt modelId="{B60A8952-5EDE-47EB-BDB3-6FC60A6A803D}" type="parTrans" cxnId="{F61CCA9F-A0C2-4C78-9777-6E0EB90C10EC}">
      <dgm:prSet/>
      <dgm:spPr/>
      <dgm:t>
        <a:bodyPr/>
        <a:lstStyle/>
        <a:p>
          <a:endParaRPr lang="en-GB"/>
        </a:p>
      </dgm:t>
    </dgm:pt>
    <dgm:pt modelId="{AD36E681-916F-4FD0-9B41-5E3934CBD5FE}" type="sibTrans" cxnId="{F61CCA9F-A0C2-4C78-9777-6E0EB90C10EC}">
      <dgm:prSet/>
      <dgm:spPr/>
      <dgm:t>
        <a:bodyPr/>
        <a:lstStyle/>
        <a:p>
          <a:endParaRPr lang="en-GB"/>
        </a:p>
      </dgm:t>
    </dgm:pt>
    <dgm:pt modelId="{3CB12540-C3B8-4FAE-A2FB-5AF35217A9A9}">
      <dgm:prSet custT="1"/>
      <dgm:spPr/>
      <dgm:t>
        <a:bodyPr/>
        <a:lstStyle/>
        <a:p>
          <a:r>
            <a:rPr lang="pt-BR" sz="1050" dirty="0"/>
            <a:t>Aborda os problemas de saúde das pessoas no contexto de sua vida na comunidade local</a:t>
          </a:r>
          <a:r>
            <a:rPr lang="en-US" sz="1050" dirty="0"/>
            <a:t>	</a:t>
          </a:r>
        </a:p>
      </dgm:t>
    </dgm:pt>
    <dgm:pt modelId="{58F4AEC8-C6E8-4A42-83D0-1DE3B9AAF328}" type="parTrans" cxnId="{C3A088A0-ACDB-436D-9D6B-B3ED813A616B}">
      <dgm:prSet/>
      <dgm:spPr/>
      <dgm:t>
        <a:bodyPr/>
        <a:lstStyle/>
        <a:p>
          <a:endParaRPr lang="en-GB"/>
        </a:p>
      </dgm:t>
    </dgm:pt>
    <dgm:pt modelId="{B90600E9-B627-42AA-A3C3-2F3DBA666783}" type="sibTrans" cxnId="{C3A088A0-ACDB-436D-9D6B-B3ED813A616B}">
      <dgm:prSet/>
      <dgm:spPr/>
      <dgm:t>
        <a:bodyPr/>
        <a:lstStyle/>
        <a:p>
          <a:endParaRPr lang="en-GB"/>
        </a:p>
      </dgm:t>
    </dgm:pt>
    <dgm:pt modelId="{6D5A1264-C06E-4BEB-9C68-2674F6B9F822}" type="pres">
      <dgm:prSet presAssocID="{0A5EC2A6-5674-4C1D-A503-AC9E709F8A2E}" presName="diagram" presStyleCnt="0">
        <dgm:presLayoutVars>
          <dgm:dir/>
          <dgm:animLvl val="lvl"/>
          <dgm:resizeHandles val="exact"/>
        </dgm:presLayoutVars>
      </dgm:prSet>
      <dgm:spPr/>
    </dgm:pt>
    <dgm:pt modelId="{9512B809-FCAD-4A34-BBDC-27968A72EAB6}" type="pres">
      <dgm:prSet presAssocID="{4D8D9574-42B8-4ADC-8BFB-1B3A176C2AFA}" presName="compNode" presStyleCnt="0"/>
      <dgm:spPr/>
    </dgm:pt>
    <dgm:pt modelId="{744CCC5B-6E29-483A-91F5-6C575BB12CC0}" type="pres">
      <dgm:prSet presAssocID="{4D8D9574-42B8-4ADC-8BFB-1B3A176C2AFA}" presName="childRect" presStyleLbl="bgAcc1" presStyleIdx="0" presStyleCnt="9">
        <dgm:presLayoutVars>
          <dgm:bulletEnabled val="1"/>
        </dgm:presLayoutVars>
      </dgm:prSet>
      <dgm:spPr/>
    </dgm:pt>
    <dgm:pt modelId="{2F5EE8F4-0654-4F4C-9944-057D0B078E11}" type="pres">
      <dgm:prSet presAssocID="{4D8D9574-42B8-4ADC-8BFB-1B3A176C2AFA}" presName="parentText" presStyleLbl="node1" presStyleIdx="0" presStyleCnt="0">
        <dgm:presLayoutVars>
          <dgm:chMax val="0"/>
          <dgm:bulletEnabled val="1"/>
        </dgm:presLayoutVars>
      </dgm:prSet>
      <dgm:spPr/>
    </dgm:pt>
    <dgm:pt modelId="{9F6A88AC-3F00-4C28-A648-01C5477F5DF2}" type="pres">
      <dgm:prSet presAssocID="{4D8D9574-42B8-4ADC-8BFB-1B3A176C2AFA}" presName="parentRect" presStyleLbl="alignNode1" presStyleIdx="0" presStyleCnt="9"/>
      <dgm:spPr/>
    </dgm:pt>
    <dgm:pt modelId="{A91EB4D1-456C-4888-9E21-73AEB6BA4E89}" type="pres">
      <dgm:prSet presAssocID="{4D8D9574-42B8-4ADC-8BFB-1B3A176C2AFA}" presName="adorn" presStyleLbl="fgAccFollowNode1" presStyleIdx="0" presStyleCnt="9" custLinFactNeighborX="4103" custLinFactNeighborY="14686"/>
      <dgm:spPr>
        <a:blipFill dpi="0" rotWithShape="1">
          <a:blip xmlns:r="http://schemas.openxmlformats.org/officeDocument/2006/relationships" r:embed="rId1">
            <a:duotone>
              <a:schemeClr val="accent2">
                <a:shade val="45000"/>
                <a:satMod val="135000"/>
              </a:schemeClr>
              <a:prstClr val="white"/>
            </a:duotone>
            <a:extLst>
              <a:ext uri="{BEBA8EAE-BF5A-486C-A8C5-ECC9F3942E4B}">
                <a14:imgProps xmlns:a14="http://schemas.microsoft.com/office/drawing/2010/main">
                  <a14:imgLayer r:embed="rId2">
                    <a14:imgEffect>
                      <a14:brightnessContrast bright="40000" contrast="40000"/>
                    </a14:imgEffect>
                  </a14:imgLayer>
                </a14:imgProps>
              </a:ext>
            </a:extLst>
          </a:blip>
          <a:srcRect/>
          <a:stretch>
            <a:fillRect l="15166" t="14864" r="14950" b="11917"/>
          </a:stretch>
        </a:blipFill>
      </dgm:spPr>
    </dgm:pt>
    <dgm:pt modelId="{D97D685E-E223-46EC-97F4-763DC921E27E}" type="pres">
      <dgm:prSet presAssocID="{8275E580-6D69-46EA-8C52-AEE744042FE2}" presName="sibTrans" presStyleLbl="sibTrans2D1" presStyleIdx="0" presStyleCnt="0"/>
      <dgm:spPr/>
    </dgm:pt>
    <dgm:pt modelId="{97EB8D13-D902-4931-9FD1-7B0A5F30858E}" type="pres">
      <dgm:prSet presAssocID="{E483AC5B-46CC-433D-A182-5D9DB8E9738E}" presName="compNode" presStyleCnt="0"/>
      <dgm:spPr/>
    </dgm:pt>
    <dgm:pt modelId="{266AECA0-1D48-4C57-A516-4A17EFF9D0E8}" type="pres">
      <dgm:prSet presAssocID="{E483AC5B-46CC-433D-A182-5D9DB8E9738E}" presName="childRect" presStyleLbl="bgAcc1" presStyleIdx="1" presStyleCnt="9">
        <dgm:presLayoutVars>
          <dgm:bulletEnabled val="1"/>
        </dgm:presLayoutVars>
      </dgm:prSet>
      <dgm:spPr/>
    </dgm:pt>
    <dgm:pt modelId="{98F2EC30-6384-4D43-AF00-F8F41DDE6769}" type="pres">
      <dgm:prSet presAssocID="{E483AC5B-46CC-433D-A182-5D9DB8E9738E}" presName="parentText" presStyleLbl="node1" presStyleIdx="0" presStyleCnt="0">
        <dgm:presLayoutVars>
          <dgm:chMax val="0"/>
          <dgm:bulletEnabled val="1"/>
        </dgm:presLayoutVars>
      </dgm:prSet>
      <dgm:spPr/>
    </dgm:pt>
    <dgm:pt modelId="{E5719F30-84A7-4437-BD3D-B735FD02ADC4}" type="pres">
      <dgm:prSet presAssocID="{E483AC5B-46CC-433D-A182-5D9DB8E9738E}" presName="parentRect" presStyleLbl="alignNode1" presStyleIdx="1" presStyleCnt="9"/>
      <dgm:spPr/>
    </dgm:pt>
    <dgm:pt modelId="{97E65B59-A4CC-4033-849D-F0AC1D05D044}" type="pres">
      <dgm:prSet presAssocID="{E483AC5B-46CC-433D-A182-5D9DB8E9738E}" presName="adorn" presStyleLbl="fgAccFollowNode1" presStyleIdx="1" presStyleCnt="9"/>
      <dgm:spPr>
        <a:blipFill>
          <a:blip xmlns:r="http://schemas.openxmlformats.org/officeDocument/2006/relationships" r:embed="rId3"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a:blipFill>
      </dgm:spPr>
    </dgm:pt>
    <dgm:pt modelId="{1E7D640D-D320-4DA2-A2D9-33C976EFA004}" type="pres">
      <dgm:prSet presAssocID="{8CB9DCDA-3C5B-4F19-84E5-9EA448983947}" presName="sibTrans" presStyleLbl="sibTrans2D1" presStyleIdx="0" presStyleCnt="0"/>
      <dgm:spPr/>
    </dgm:pt>
    <dgm:pt modelId="{A26D6FA0-1EA5-4C58-84DD-D2788387D10E}" type="pres">
      <dgm:prSet presAssocID="{63EC6909-DDBF-47A4-A4FB-FBB71D70BCB2}" presName="compNode" presStyleCnt="0"/>
      <dgm:spPr/>
    </dgm:pt>
    <dgm:pt modelId="{62C52224-A7C0-4819-B315-62FA4A6B091F}" type="pres">
      <dgm:prSet presAssocID="{63EC6909-DDBF-47A4-A4FB-FBB71D70BCB2}" presName="childRect" presStyleLbl="bgAcc1" presStyleIdx="2" presStyleCnt="9">
        <dgm:presLayoutVars>
          <dgm:bulletEnabled val="1"/>
        </dgm:presLayoutVars>
      </dgm:prSet>
      <dgm:spPr/>
    </dgm:pt>
    <dgm:pt modelId="{3360BAEF-9967-46AB-88FD-802A7B8EDEE0}" type="pres">
      <dgm:prSet presAssocID="{63EC6909-DDBF-47A4-A4FB-FBB71D70BCB2}" presName="parentText" presStyleLbl="node1" presStyleIdx="0" presStyleCnt="0">
        <dgm:presLayoutVars>
          <dgm:chMax val="0"/>
          <dgm:bulletEnabled val="1"/>
        </dgm:presLayoutVars>
      </dgm:prSet>
      <dgm:spPr/>
    </dgm:pt>
    <dgm:pt modelId="{E4B5CBD6-90D5-49E0-9F2C-BE097A1993C5}" type="pres">
      <dgm:prSet presAssocID="{63EC6909-DDBF-47A4-A4FB-FBB71D70BCB2}" presName="parentRect" presStyleLbl="alignNode1" presStyleIdx="2" presStyleCnt="9"/>
      <dgm:spPr/>
    </dgm:pt>
    <dgm:pt modelId="{9167B13F-D409-485A-84CD-98F6768F9160}" type="pres">
      <dgm:prSet presAssocID="{63EC6909-DDBF-47A4-A4FB-FBB71D70BCB2}" presName="adorn" presStyleLbl="fgAccFollowNode1" presStyleIdx="2" presStyleCnt="9"/>
      <dgm:spPr>
        <a:blipFill>
          <a:blip xmlns:r="http://schemas.openxmlformats.org/officeDocument/2006/relationships" r:embed="rId4"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a:blipFill>
      </dgm:spPr>
    </dgm:pt>
    <dgm:pt modelId="{73B4BC48-B567-4489-A07E-EB5FFFE5F0E6}" type="pres">
      <dgm:prSet presAssocID="{3A5AA1B1-C2F9-498A-BA59-4374289EDA6D}" presName="sibTrans" presStyleLbl="sibTrans2D1" presStyleIdx="0" presStyleCnt="0"/>
      <dgm:spPr/>
    </dgm:pt>
    <dgm:pt modelId="{BC37CE55-787F-4AE9-9852-F215914B60DC}" type="pres">
      <dgm:prSet presAssocID="{3FF34612-699F-44B5-BF00-1D436469CEA1}" presName="compNode" presStyleCnt="0"/>
      <dgm:spPr/>
    </dgm:pt>
    <dgm:pt modelId="{385E0144-664B-43BA-8872-618012C15049}" type="pres">
      <dgm:prSet presAssocID="{3FF34612-699F-44B5-BF00-1D436469CEA1}" presName="childRect" presStyleLbl="bgAcc1" presStyleIdx="3" presStyleCnt="9">
        <dgm:presLayoutVars>
          <dgm:bulletEnabled val="1"/>
        </dgm:presLayoutVars>
      </dgm:prSet>
      <dgm:spPr/>
    </dgm:pt>
    <dgm:pt modelId="{C95F9259-014E-4312-95AB-4048D8F05C33}" type="pres">
      <dgm:prSet presAssocID="{3FF34612-699F-44B5-BF00-1D436469CEA1}" presName="parentText" presStyleLbl="node1" presStyleIdx="0" presStyleCnt="0">
        <dgm:presLayoutVars>
          <dgm:chMax val="0"/>
          <dgm:bulletEnabled val="1"/>
        </dgm:presLayoutVars>
      </dgm:prSet>
      <dgm:spPr/>
    </dgm:pt>
    <dgm:pt modelId="{2A7036CE-DEC5-484D-884B-E6B76CB34E3B}" type="pres">
      <dgm:prSet presAssocID="{3FF34612-699F-44B5-BF00-1D436469CEA1}" presName="parentRect" presStyleLbl="alignNode1" presStyleIdx="3" presStyleCnt="9"/>
      <dgm:spPr/>
    </dgm:pt>
    <dgm:pt modelId="{03C70DB4-CDBC-4B5A-8A3B-E662B4D5A869}" type="pres">
      <dgm:prSet presAssocID="{3FF34612-699F-44B5-BF00-1D436469CEA1}" presName="adorn" presStyleLbl="fgAccFollowNode1" presStyleIdx="3" presStyleCnt="9"/>
      <dgm:spPr>
        <a:blipFill>
          <a:blip xmlns:r="http://schemas.openxmlformats.org/officeDocument/2006/relationships" r:embed="rId5"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a:blipFill>
      </dgm:spPr>
    </dgm:pt>
    <dgm:pt modelId="{F8C37F5A-D14C-420B-B949-541B891FDD92}" type="pres">
      <dgm:prSet presAssocID="{2485A186-6A89-498A-8E4F-34EB1D57EC47}" presName="sibTrans" presStyleLbl="sibTrans2D1" presStyleIdx="0" presStyleCnt="0"/>
      <dgm:spPr/>
    </dgm:pt>
    <dgm:pt modelId="{96A28A27-ADB8-4B47-9D18-F315C0AADA02}" type="pres">
      <dgm:prSet presAssocID="{B34C52C0-8310-4FCE-8A25-F9EF19D0C610}" presName="compNode" presStyleCnt="0"/>
      <dgm:spPr/>
    </dgm:pt>
    <dgm:pt modelId="{DBD889B1-8D9F-4689-80A1-337C22A833C4}" type="pres">
      <dgm:prSet presAssocID="{B34C52C0-8310-4FCE-8A25-F9EF19D0C610}" presName="childRect" presStyleLbl="bgAcc1" presStyleIdx="4" presStyleCnt="9">
        <dgm:presLayoutVars>
          <dgm:bulletEnabled val="1"/>
        </dgm:presLayoutVars>
      </dgm:prSet>
      <dgm:spPr/>
    </dgm:pt>
    <dgm:pt modelId="{0EB11D51-28DA-432D-B576-D051E69014E5}" type="pres">
      <dgm:prSet presAssocID="{B34C52C0-8310-4FCE-8A25-F9EF19D0C610}" presName="parentText" presStyleLbl="node1" presStyleIdx="0" presStyleCnt="0">
        <dgm:presLayoutVars>
          <dgm:chMax val="0"/>
          <dgm:bulletEnabled val="1"/>
        </dgm:presLayoutVars>
      </dgm:prSet>
      <dgm:spPr/>
    </dgm:pt>
    <dgm:pt modelId="{D43F0CB5-C96E-489F-AD7A-611A252F8830}" type="pres">
      <dgm:prSet presAssocID="{B34C52C0-8310-4FCE-8A25-F9EF19D0C610}" presName="parentRect" presStyleLbl="alignNode1" presStyleIdx="4" presStyleCnt="9"/>
      <dgm:spPr/>
    </dgm:pt>
    <dgm:pt modelId="{46794045-EE0A-43F1-B9B7-EBE046ACB46C}" type="pres">
      <dgm:prSet presAssocID="{B34C52C0-8310-4FCE-8A25-F9EF19D0C610}" presName="adorn" presStyleLbl="fgAccFollowNode1" presStyleIdx="4" presStyleCnt="9"/>
      <dgm:spPr>
        <a:blipFill>
          <a:blip xmlns:r="http://schemas.openxmlformats.org/officeDocument/2006/relationships" r:embed="rId6"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a:blipFill>
      </dgm:spPr>
    </dgm:pt>
    <dgm:pt modelId="{6CE66E19-8F61-4158-BC1C-A741CFC1741A}" type="pres">
      <dgm:prSet presAssocID="{BDB1513E-0322-4190-8248-E5494E475ABC}" presName="sibTrans" presStyleLbl="sibTrans2D1" presStyleIdx="0" presStyleCnt="0"/>
      <dgm:spPr/>
    </dgm:pt>
    <dgm:pt modelId="{552FA42A-E531-4F6C-9F56-0A86776AEA96}" type="pres">
      <dgm:prSet presAssocID="{B5E377BA-F5AB-4A90-AAE7-294A9727B7E1}" presName="compNode" presStyleCnt="0"/>
      <dgm:spPr/>
    </dgm:pt>
    <dgm:pt modelId="{040A748C-F890-49AE-994C-D70EA85F0414}" type="pres">
      <dgm:prSet presAssocID="{B5E377BA-F5AB-4A90-AAE7-294A9727B7E1}" presName="childRect" presStyleLbl="bgAcc1" presStyleIdx="5" presStyleCnt="9">
        <dgm:presLayoutVars>
          <dgm:bulletEnabled val="1"/>
        </dgm:presLayoutVars>
      </dgm:prSet>
      <dgm:spPr/>
    </dgm:pt>
    <dgm:pt modelId="{C2523107-0FB1-48BD-AA69-23F473D6DDE7}" type="pres">
      <dgm:prSet presAssocID="{B5E377BA-F5AB-4A90-AAE7-294A9727B7E1}" presName="parentText" presStyleLbl="node1" presStyleIdx="0" presStyleCnt="0">
        <dgm:presLayoutVars>
          <dgm:chMax val="0"/>
          <dgm:bulletEnabled val="1"/>
        </dgm:presLayoutVars>
      </dgm:prSet>
      <dgm:spPr/>
    </dgm:pt>
    <dgm:pt modelId="{78489EE2-0F6C-4F94-B5CD-D1C574B73825}" type="pres">
      <dgm:prSet presAssocID="{B5E377BA-F5AB-4A90-AAE7-294A9727B7E1}" presName="parentRect" presStyleLbl="alignNode1" presStyleIdx="5" presStyleCnt="9"/>
      <dgm:spPr/>
    </dgm:pt>
    <dgm:pt modelId="{963EB4C0-A01F-4216-81F4-CAC5FEA41B24}" type="pres">
      <dgm:prSet presAssocID="{B5E377BA-F5AB-4A90-AAE7-294A9727B7E1}" presName="adorn" presStyleLbl="fgAccFollowNode1" presStyleIdx="5" presStyleCnt="9" custLinFactNeighborY="-1079"/>
      <dgm:spPr>
        <a:blipFill dpi="0" rotWithShape="1">
          <a:blip xmlns:r="http://schemas.openxmlformats.org/officeDocument/2006/relationships" r:embed="rId7">
            <a:duotone>
              <a:schemeClr val="accent2">
                <a:shade val="45000"/>
                <a:satMod val="135000"/>
              </a:schemeClr>
              <a:prstClr val="white"/>
            </a:duotone>
            <a:extLst>
              <a:ext uri="{28A0092B-C50C-407E-A947-70E740481C1C}">
                <a14:useLocalDpi xmlns:a14="http://schemas.microsoft.com/office/drawing/2010/main" val="0"/>
              </a:ext>
            </a:extLst>
          </a:blip>
          <a:srcRect/>
          <a:stretch>
            <a:fillRect l="1428" t="1461" r="4327" b="-87830"/>
          </a:stretch>
        </a:blipFill>
      </dgm:spPr>
    </dgm:pt>
    <dgm:pt modelId="{B2CA8F8E-C4DD-43D2-A0F1-A0964731BC47}" type="pres">
      <dgm:prSet presAssocID="{5107C5DE-2AA1-40EA-96C0-1713B18176C2}" presName="sibTrans" presStyleLbl="sibTrans2D1" presStyleIdx="0" presStyleCnt="0"/>
      <dgm:spPr/>
    </dgm:pt>
    <dgm:pt modelId="{00186FD7-1EA2-4D91-A7CB-70F0E60300D4}" type="pres">
      <dgm:prSet presAssocID="{4DD07CFA-EAE6-4CF9-AE83-BF9264C22C17}" presName="compNode" presStyleCnt="0"/>
      <dgm:spPr/>
    </dgm:pt>
    <dgm:pt modelId="{98D44832-683E-4339-A2A7-42EDB8D7E961}" type="pres">
      <dgm:prSet presAssocID="{4DD07CFA-EAE6-4CF9-AE83-BF9264C22C17}" presName="childRect" presStyleLbl="bgAcc1" presStyleIdx="6" presStyleCnt="9">
        <dgm:presLayoutVars>
          <dgm:bulletEnabled val="1"/>
        </dgm:presLayoutVars>
      </dgm:prSet>
      <dgm:spPr/>
    </dgm:pt>
    <dgm:pt modelId="{0967C4C8-0E9A-452E-AAF3-4A2DC7188FFA}" type="pres">
      <dgm:prSet presAssocID="{4DD07CFA-EAE6-4CF9-AE83-BF9264C22C17}" presName="parentText" presStyleLbl="node1" presStyleIdx="0" presStyleCnt="0">
        <dgm:presLayoutVars>
          <dgm:chMax val="0"/>
          <dgm:bulletEnabled val="1"/>
        </dgm:presLayoutVars>
      </dgm:prSet>
      <dgm:spPr/>
    </dgm:pt>
    <dgm:pt modelId="{469FA66B-0EA2-4203-8A20-AFCEB5493776}" type="pres">
      <dgm:prSet presAssocID="{4DD07CFA-EAE6-4CF9-AE83-BF9264C22C17}" presName="parentRect" presStyleLbl="alignNode1" presStyleIdx="6" presStyleCnt="9"/>
      <dgm:spPr/>
    </dgm:pt>
    <dgm:pt modelId="{EA5FA818-785E-48A9-A0A9-B4B89E2BCF75}" type="pres">
      <dgm:prSet presAssocID="{4DD07CFA-EAE6-4CF9-AE83-BF9264C22C17}" presName="adorn" presStyleLbl="fgAccFollowNode1" presStyleIdx="6" presStyleCnt="9"/>
      <dgm:spPr>
        <a:blipFill dpi="0" rotWithShape="1">
          <a:blip xmlns:r="http://schemas.openxmlformats.org/officeDocument/2006/relationships" r:embed="rId8"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l="3081" t="2548" r="6915" b="12999"/>
          </a:stretch>
        </a:blipFill>
      </dgm:spPr>
    </dgm:pt>
    <dgm:pt modelId="{C856E6C4-7071-4776-A071-E80F058CA5E3}" type="pres">
      <dgm:prSet presAssocID="{7ACE05CB-5836-4021-A4A5-3F27BCD9BCCA}" presName="sibTrans" presStyleLbl="sibTrans2D1" presStyleIdx="0" presStyleCnt="0"/>
      <dgm:spPr/>
    </dgm:pt>
    <dgm:pt modelId="{AC6BA4D5-0F49-4934-9497-2072655E32C7}" type="pres">
      <dgm:prSet presAssocID="{C02CDD20-43E9-405E-B587-2424E36E9B44}" presName="compNode" presStyleCnt="0"/>
      <dgm:spPr/>
    </dgm:pt>
    <dgm:pt modelId="{038B85AD-04ED-4544-B36E-5A85990C09D0}" type="pres">
      <dgm:prSet presAssocID="{C02CDD20-43E9-405E-B587-2424E36E9B44}" presName="childRect" presStyleLbl="bgAcc1" presStyleIdx="7" presStyleCnt="9">
        <dgm:presLayoutVars>
          <dgm:bulletEnabled val="1"/>
        </dgm:presLayoutVars>
      </dgm:prSet>
      <dgm:spPr/>
    </dgm:pt>
    <dgm:pt modelId="{302DDBF5-8BA3-4373-9858-7599BB330185}" type="pres">
      <dgm:prSet presAssocID="{C02CDD20-43E9-405E-B587-2424E36E9B44}" presName="parentText" presStyleLbl="node1" presStyleIdx="0" presStyleCnt="0">
        <dgm:presLayoutVars>
          <dgm:chMax val="0"/>
          <dgm:bulletEnabled val="1"/>
        </dgm:presLayoutVars>
      </dgm:prSet>
      <dgm:spPr/>
    </dgm:pt>
    <dgm:pt modelId="{1DC02041-C51F-4C8D-83E6-0590CC11530A}" type="pres">
      <dgm:prSet presAssocID="{C02CDD20-43E9-405E-B587-2424E36E9B44}" presName="parentRect" presStyleLbl="alignNode1" presStyleIdx="7" presStyleCnt="9"/>
      <dgm:spPr/>
    </dgm:pt>
    <dgm:pt modelId="{F3C64253-52B5-4336-9E55-0BDC9C4968EA}" type="pres">
      <dgm:prSet presAssocID="{C02CDD20-43E9-405E-B587-2424E36E9B44}" presName="adorn" presStyleLbl="fgAccFollowNode1" presStyleIdx="7" presStyleCnt="9"/>
      <dgm:spPr>
        <a:blipFill>
          <a:blip xmlns:r="http://schemas.openxmlformats.org/officeDocument/2006/relationships" r:embed="rId9" cstate="print">
            <a:extLst>
              <a:ext uri="{28A0092B-C50C-407E-A947-70E740481C1C}">
                <a14:useLocalDpi xmlns:a14="http://schemas.microsoft.com/office/drawing/2010/main" val="0"/>
              </a:ext>
            </a:extLst>
          </a:blip>
          <a:srcRect/>
          <a:stretch>
            <a:fillRect/>
          </a:stretch>
        </a:blipFill>
      </dgm:spPr>
    </dgm:pt>
    <dgm:pt modelId="{86A17238-1717-4E29-899A-37427A007C13}" type="pres">
      <dgm:prSet presAssocID="{5A8863E2-D641-4C4C-9A31-C60CE8E8EA6A}" presName="sibTrans" presStyleLbl="sibTrans2D1" presStyleIdx="0" presStyleCnt="0"/>
      <dgm:spPr/>
    </dgm:pt>
    <dgm:pt modelId="{DF55AAA2-0255-4D63-ABD8-0C13CAE40B39}" type="pres">
      <dgm:prSet presAssocID="{2FEE29C7-4E11-47CB-B657-E81CA8B55BFB}" presName="compNode" presStyleCnt="0"/>
      <dgm:spPr/>
    </dgm:pt>
    <dgm:pt modelId="{71B53B29-8D17-406B-AD7D-7BF71CE1E820}" type="pres">
      <dgm:prSet presAssocID="{2FEE29C7-4E11-47CB-B657-E81CA8B55BFB}" presName="childRect" presStyleLbl="bgAcc1" presStyleIdx="8" presStyleCnt="9">
        <dgm:presLayoutVars>
          <dgm:bulletEnabled val="1"/>
        </dgm:presLayoutVars>
      </dgm:prSet>
      <dgm:spPr/>
    </dgm:pt>
    <dgm:pt modelId="{3A5C34ED-B8BA-4BFB-A732-0BBC8B47DE19}" type="pres">
      <dgm:prSet presAssocID="{2FEE29C7-4E11-47CB-B657-E81CA8B55BFB}" presName="parentText" presStyleLbl="node1" presStyleIdx="0" presStyleCnt="0">
        <dgm:presLayoutVars>
          <dgm:chMax val="0"/>
          <dgm:bulletEnabled val="1"/>
        </dgm:presLayoutVars>
      </dgm:prSet>
      <dgm:spPr/>
    </dgm:pt>
    <dgm:pt modelId="{B21BC140-FEA7-44F4-9DA3-E423C714EF94}" type="pres">
      <dgm:prSet presAssocID="{2FEE29C7-4E11-47CB-B657-E81CA8B55BFB}" presName="parentRect" presStyleLbl="alignNode1" presStyleIdx="8" presStyleCnt="9"/>
      <dgm:spPr/>
    </dgm:pt>
    <dgm:pt modelId="{8EE86CE5-B1B4-4BB8-87E6-40F73081DE54}" type="pres">
      <dgm:prSet presAssocID="{2FEE29C7-4E11-47CB-B657-E81CA8B55BFB}" presName="adorn" presStyleLbl="fgAccFollowNode1" presStyleIdx="8" presStyleCnt="9"/>
      <dgm:spPr>
        <a:blipFill>
          <a:blip xmlns:r="http://schemas.openxmlformats.org/officeDocument/2006/relationships" r:embed="rId10">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a:blipFill>
      </dgm:spPr>
    </dgm:pt>
  </dgm:ptLst>
  <dgm:cxnLst>
    <dgm:cxn modelId="{2F756900-9F04-4688-A367-98697B54E8E7}" srcId="{4DD07CFA-EAE6-4CF9-AE83-BF9264C22C17}" destId="{781DD774-6C45-4749-845F-C37D3B808B86}" srcOrd="0" destOrd="0" parTransId="{F5A14401-A280-44AC-B258-B5F5BA53D611}" sibTransId="{7C87EC99-0B96-4178-87CB-7C8A283EBFD3}"/>
    <dgm:cxn modelId="{7533F100-7E7F-4060-8977-744C79B2E178}" type="presOf" srcId="{4D8D9574-42B8-4ADC-8BFB-1B3A176C2AFA}" destId="{9F6A88AC-3F00-4C28-A648-01C5477F5DF2}" srcOrd="1" destOrd="0" presId="urn:microsoft.com/office/officeart/2005/8/layout/bList2"/>
    <dgm:cxn modelId="{748DA301-7749-42FE-AE3B-7E4EC85C7969}" type="presOf" srcId="{63EC6909-DDBF-47A4-A4FB-FBB71D70BCB2}" destId="{E4B5CBD6-90D5-49E0-9F2C-BE097A1993C5}" srcOrd="1" destOrd="0" presId="urn:microsoft.com/office/officeart/2005/8/layout/bList2"/>
    <dgm:cxn modelId="{35756504-024A-4B74-9A9E-CAFF521DC085}" srcId="{0A5EC2A6-5674-4C1D-A503-AC9E709F8A2E}" destId="{E483AC5B-46CC-433D-A182-5D9DB8E9738E}" srcOrd="1" destOrd="0" parTransId="{957BF010-37D8-4495-9036-227BF9868917}" sibTransId="{8CB9DCDA-3C5B-4F19-84E5-9EA448983947}"/>
    <dgm:cxn modelId="{9F0AA104-B81A-4A69-A505-E4C027B83B46}" srcId="{0A5EC2A6-5674-4C1D-A503-AC9E709F8A2E}" destId="{4DD07CFA-EAE6-4CF9-AE83-BF9264C22C17}" srcOrd="6" destOrd="0" parTransId="{5981EE7E-743C-4F5A-B6A9-1DD7E78E7469}" sibTransId="{7ACE05CB-5836-4021-A4A5-3F27BCD9BCCA}"/>
    <dgm:cxn modelId="{549F7019-05B3-4770-B878-5C26B86264EF}" type="presOf" srcId="{7ACE05CB-5836-4021-A4A5-3F27BCD9BCCA}" destId="{C856E6C4-7071-4776-A071-E80F058CA5E3}" srcOrd="0" destOrd="0" presId="urn:microsoft.com/office/officeart/2005/8/layout/bList2"/>
    <dgm:cxn modelId="{D4B62924-FD4C-4FE1-887A-FCAADC456B19}" srcId="{0A5EC2A6-5674-4C1D-A503-AC9E709F8A2E}" destId="{2FEE29C7-4E11-47CB-B657-E81CA8B55BFB}" srcOrd="8" destOrd="0" parTransId="{DF401FA2-7D25-460B-92EB-1433D70506FA}" sibTransId="{31257BBB-69CB-480B-9D4A-9BF3076D8EF9}"/>
    <dgm:cxn modelId="{8C4FCB24-7A2A-4F5C-968A-7CD583921F1D}" srcId="{B5E377BA-F5AB-4A90-AAE7-294A9727B7E1}" destId="{C2896537-189F-487A-9150-89256FFCABAC}" srcOrd="0" destOrd="0" parTransId="{68A82C95-327A-4154-9AA4-BE120F9D85B3}" sibTransId="{A6B94D30-EB24-4A20-AC01-46175F4D4FC7}"/>
    <dgm:cxn modelId="{65A6A228-8E21-4D47-9BA7-C86593669D53}" type="presOf" srcId="{3A5AA1B1-C2F9-498A-BA59-4374289EDA6D}" destId="{73B4BC48-B567-4489-A07E-EB5FFFE5F0E6}" srcOrd="0" destOrd="0" presId="urn:microsoft.com/office/officeart/2005/8/layout/bList2"/>
    <dgm:cxn modelId="{48F59F2B-4094-43D5-BA22-24CE202C5A66}" type="presOf" srcId="{B34C52C0-8310-4FCE-8A25-F9EF19D0C610}" destId="{D43F0CB5-C96E-489F-AD7A-611A252F8830}" srcOrd="1" destOrd="0" presId="urn:microsoft.com/office/officeart/2005/8/layout/bList2"/>
    <dgm:cxn modelId="{40EF962E-1BF2-48B2-9AD4-DAB85ABD3D26}" srcId="{E483AC5B-46CC-433D-A182-5D9DB8E9738E}" destId="{FE5EA45B-32B0-4AD5-A665-97B30C5B7C35}" srcOrd="0" destOrd="0" parTransId="{D98A681A-D34C-4775-B6C0-BCB13A7AC909}" sibTransId="{D4542E5E-9514-43C5-87A4-576C6ED7AE27}"/>
    <dgm:cxn modelId="{9D86C22F-B778-41FE-8B1C-11646FE264D2}" type="presOf" srcId="{C02CDD20-43E9-405E-B587-2424E36E9B44}" destId="{302DDBF5-8BA3-4373-9858-7599BB330185}" srcOrd="0" destOrd="0" presId="urn:microsoft.com/office/officeart/2005/8/layout/bList2"/>
    <dgm:cxn modelId="{86B2DF3B-69FA-492B-9210-3EA26A760A72}" type="presOf" srcId="{2FEE29C7-4E11-47CB-B657-E81CA8B55BFB}" destId="{B21BC140-FEA7-44F4-9DA3-E423C714EF94}" srcOrd="1" destOrd="0" presId="urn:microsoft.com/office/officeart/2005/8/layout/bList2"/>
    <dgm:cxn modelId="{C8C95C3C-0EF2-4222-85B2-13A57A60EE5D}" srcId="{0A5EC2A6-5674-4C1D-A503-AC9E709F8A2E}" destId="{3FF34612-699F-44B5-BF00-1D436469CEA1}" srcOrd="3" destOrd="0" parTransId="{4CAFA000-DC59-46F6-A1B7-A41020262997}" sibTransId="{2485A186-6A89-498A-8E4F-34EB1D57EC47}"/>
    <dgm:cxn modelId="{08D9DA3C-447D-4962-B85F-2B1B1BB1B90D}" type="presOf" srcId="{0A5EC2A6-5674-4C1D-A503-AC9E709F8A2E}" destId="{6D5A1264-C06E-4BEB-9C68-2674F6B9F822}" srcOrd="0" destOrd="0" presId="urn:microsoft.com/office/officeart/2005/8/layout/bList2"/>
    <dgm:cxn modelId="{D4523C5F-0786-45A0-B917-6B423CE21F46}" type="presOf" srcId="{FE5EA45B-32B0-4AD5-A665-97B30C5B7C35}" destId="{266AECA0-1D48-4C57-A516-4A17EFF9D0E8}" srcOrd="0" destOrd="0" presId="urn:microsoft.com/office/officeart/2005/8/layout/bList2"/>
    <dgm:cxn modelId="{78B30365-A668-44B6-8167-70BC51CF1B62}" srcId="{B34C52C0-8310-4FCE-8A25-F9EF19D0C610}" destId="{39F8D68C-603A-4BD5-BABF-22DB2A35D00C}" srcOrd="0" destOrd="0" parTransId="{5798FE0E-F7BB-4385-BCFC-024798F0961C}" sibTransId="{46A06689-7FD5-4410-A857-6C427ED8F8CD}"/>
    <dgm:cxn modelId="{7701D169-105E-40A8-9864-BE4EFBD98634}" type="presOf" srcId="{57562C1F-9E4C-462B-8071-D468C3D93B54}" destId="{385E0144-664B-43BA-8872-618012C15049}" srcOrd="0" destOrd="0" presId="urn:microsoft.com/office/officeart/2005/8/layout/bList2"/>
    <dgm:cxn modelId="{D283BB6A-CCB0-4F26-820A-E79CA93DFCF3}" type="presOf" srcId="{781DD774-6C45-4749-845F-C37D3B808B86}" destId="{98D44832-683E-4339-A2A7-42EDB8D7E961}" srcOrd="0" destOrd="0" presId="urn:microsoft.com/office/officeart/2005/8/layout/bList2"/>
    <dgm:cxn modelId="{517F9B4B-A2ED-4FBD-99E5-39CCAD0B2909}" srcId="{4D8D9574-42B8-4ADC-8BFB-1B3A176C2AFA}" destId="{D5F55505-733A-4FE1-9ECC-1775FB8D520B}" srcOrd="0" destOrd="0" parTransId="{ED796E8A-705E-49A5-9822-7F51195E22FB}" sibTransId="{EFDC331E-3C5D-48FC-B12F-9D3CC2F6A14D}"/>
    <dgm:cxn modelId="{0E8C7851-37E0-422F-AEB2-CE9B35184878}" type="presOf" srcId="{5107C5DE-2AA1-40EA-96C0-1713B18176C2}" destId="{B2CA8F8E-C4DD-43D2-A0F1-A0964731BC47}" srcOrd="0" destOrd="0" presId="urn:microsoft.com/office/officeart/2005/8/layout/bList2"/>
    <dgm:cxn modelId="{D8812E73-FF0A-42C8-9FA6-717C968EE841}" type="presOf" srcId="{B5E377BA-F5AB-4A90-AAE7-294A9727B7E1}" destId="{C2523107-0FB1-48BD-AA69-23F473D6DDE7}" srcOrd="0" destOrd="0" presId="urn:microsoft.com/office/officeart/2005/8/layout/bList2"/>
    <dgm:cxn modelId="{F5A01974-AD56-4783-B49B-04A50755DC12}" type="presOf" srcId="{EEF83EB1-87CA-46B6-B601-45811BFE1A41}" destId="{038B85AD-04ED-4544-B36E-5A85990C09D0}" srcOrd="0" destOrd="0" presId="urn:microsoft.com/office/officeart/2005/8/layout/bList2"/>
    <dgm:cxn modelId="{98B81875-D19D-401B-A956-129E0D98D760}" type="presOf" srcId="{3FF34612-699F-44B5-BF00-1D436469CEA1}" destId="{2A7036CE-DEC5-484D-884B-E6B76CB34E3B}" srcOrd="1" destOrd="0" presId="urn:microsoft.com/office/officeart/2005/8/layout/bList2"/>
    <dgm:cxn modelId="{76C9F956-4BA4-4D29-A121-AFD915E13060}" type="presOf" srcId="{8275E580-6D69-46EA-8C52-AEE744042FE2}" destId="{D97D685E-E223-46EC-97F4-763DC921E27E}" srcOrd="0" destOrd="0" presId="urn:microsoft.com/office/officeart/2005/8/layout/bList2"/>
    <dgm:cxn modelId="{87430A57-F7AD-4A89-AE83-2B72D1600106}" type="presOf" srcId="{C2896537-189F-487A-9150-89256FFCABAC}" destId="{040A748C-F890-49AE-994C-D70EA85F0414}" srcOrd="0" destOrd="0" presId="urn:microsoft.com/office/officeart/2005/8/layout/bList2"/>
    <dgm:cxn modelId="{FC84F97B-F481-407D-A5DD-909B66C9D01D}" type="presOf" srcId="{2FEE29C7-4E11-47CB-B657-E81CA8B55BFB}" destId="{3A5C34ED-B8BA-4BFB-A732-0BBC8B47DE19}" srcOrd="0" destOrd="0" presId="urn:microsoft.com/office/officeart/2005/8/layout/bList2"/>
    <dgm:cxn modelId="{6A122C88-CC09-4444-B549-CD4CB7D72D71}" type="presOf" srcId="{4DD07CFA-EAE6-4CF9-AE83-BF9264C22C17}" destId="{0967C4C8-0E9A-452E-AAF3-4A2DC7188FFA}" srcOrd="0" destOrd="0" presId="urn:microsoft.com/office/officeart/2005/8/layout/bList2"/>
    <dgm:cxn modelId="{D6305588-7F72-43B5-802A-22A9C11BD657}" srcId="{0A5EC2A6-5674-4C1D-A503-AC9E709F8A2E}" destId="{4D8D9574-42B8-4ADC-8BFB-1B3A176C2AFA}" srcOrd="0" destOrd="0" parTransId="{F2CFBDB6-7545-41C9-BA7C-6147BED3C685}" sibTransId="{8275E580-6D69-46EA-8C52-AEE744042FE2}"/>
    <dgm:cxn modelId="{D56CAD88-FFE1-4877-A857-F9AD2F300C7E}" srcId="{0A5EC2A6-5674-4C1D-A503-AC9E709F8A2E}" destId="{C02CDD20-43E9-405E-B587-2424E36E9B44}" srcOrd="7" destOrd="0" parTransId="{B4EFA27D-9BD9-431C-AAB9-0F8324846F31}" sibTransId="{5A8863E2-D641-4C4C-9A31-C60CE8E8EA6A}"/>
    <dgm:cxn modelId="{DBCCF493-01EE-4359-9143-E86C187A87F7}" type="presOf" srcId="{B34C52C0-8310-4FCE-8A25-F9EF19D0C610}" destId="{0EB11D51-28DA-432D-B576-D051E69014E5}" srcOrd="0" destOrd="0" presId="urn:microsoft.com/office/officeart/2005/8/layout/bList2"/>
    <dgm:cxn modelId="{F6623D95-F54D-45D1-A6B5-B602D407F8FD}" type="presOf" srcId="{C02CDD20-43E9-405E-B587-2424E36E9B44}" destId="{1DC02041-C51F-4C8D-83E6-0590CC11530A}" srcOrd="1" destOrd="0" presId="urn:microsoft.com/office/officeart/2005/8/layout/bList2"/>
    <dgm:cxn modelId="{4F954597-88CB-443A-B3FB-37726C4CC301}" type="presOf" srcId="{63EC6909-DDBF-47A4-A4FB-FBB71D70BCB2}" destId="{3360BAEF-9967-46AB-88FD-802A7B8EDEE0}" srcOrd="0" destOrd="0" presId="urn:microsoft.com/office/officeart/2005/8/layout/bList2"/>
    <dgm:cxn modelId="{F61CCA9F-A0C2-4C78-9777-6E0EB90C10EC}" srcId="{C02CDD20-43E9-405E-B587-2424E36E9B44}" destId="{EEF83EB1-87CA-46B6-B601-45811BFE1A41}" srcOrd="0" destOrd="0" parTransId="{B60A8952-5EDE-47EB-BDB3-6FC60A6A803D}" sibTransId="{AD36E681-916F-4FD0-9B41-5E3934CBD5FE}"/>
    <dgm:cxn modelId="{C3A088A0-ACDB-436D-9D6B-B3ED813A616B}" srcId="{2FEE29C7-4E11-47CB-B657-E81CA8B55BFB}" destId="{3CB12540-C3B8-4FAE-A2FB-5AF35217A9A9}" srcOrd="0" destOrd="0" parTransId="{58F4AEC8-C6E8-4A42-83D0-1DE3B9AAF328}" sibTransId="{B90600E9-B627-42AA-A3C3-2F3DBA666783}"/>
    <dgm:cxn modelId="{CE4654AD-C1C1-45C3-BB35-A270D70DCEE1}" type="presOf" srcId="{E483AC5B-46CC-433D-A182-5D9DB8E9738E}" destId="{98F2EC30-6384-4D43-AF00-F8F41DDE6769}" srcOrd="0" destOrd="0" presId="urn:microsoft.com/office/officeart/2005/8/layout/bList2"/>
    <dgm:cxn modelId="{17B670B1-68AD-4905-A13D-469B76BF86A8}" srcId="{0A5EC2A6-5674-4C1D-A503-AC9E709F8A2E}" destId="{B34C52C0-8310-4FCE-8A25-F9EF19D0C610}" srcOrd="4" destOrd="0" parTransId="{A526FA22-DA1A-4A79-92E4-4C8782ABF415}" sibTransId="{BDB1513E-0322-4190-8248-E5494E475ABC}"/>
    <dgm:cxn modelId="{ACDA0CBC-A132-435C-BD2F-9F465F5351AB}" type="presOf" srcId="{2485A186-6A89-498A-8E4F-34EB1D57EC47}" destId="{F8C37F5A-D14C-420B-B949-541B891FDD92}" srcOrd="0" destOrd="0" presId="urn:microsoft.com/office/officeart/2005/8/layout/bList2"/>
    <dgm:cxn modelId="{FB5937C4-2A57-46B1-8B28-0CFC0F4C4E32}" srcId="{0A5EC2A6-5674-4C1D-A503-AC9E709F8A2E}" destId="{63EC6909-DDBF-47A4-A4FB-FBB71D70BCB2}" srcOrd="2" destOrd="0" parTransId="{180CEBFD-A78A-45F0-B832-A285D5FB3083}" sibTransId="{3A5AA1B1-C2F9-498A-BA59-4374289EDA6D}"/>
    <dgm:cxn modelId="{61AF83C6-9BB4-4F36-BA5E-54635755EED9}" srcId="{0A5EC2A6-5674-4C1D-A503-AC9E709F8A2E}" destId="{B5E377BA-F5AB-4A90-AAE7-294A9727B7E1}" srcOrd="5" destOrd="0" parTransId="{69309DEF-5C59-448D-B2BB-A0D4929C3716}" sibTransId="{5107C5DE-2AA1-40EA-96C0-1713B18176C2}"/>
    <dgm:cxn modelId="{1B64E3C7-80DD-4310-8516-49552A3E226E}" srcId="{63EC6909-DDBF-47A4-A4FB-FBB71D70BCB2}" destId="{1C562E04-0491-4923-B9BF-206DB81DA20A}" srcOrd="0" destOrd="0" parTransId="{3067CB40-5263-4AC5-9DDD-7E4E01D4DC86}" sibTransId="{52716159-6485-4DC1-97D1-46565516F462}"/>
    <dgm:cxn modelId="{91E93AC9-219E-497A-89F0-91B8DAAD1006}" srcId="{3FF34612-699F-44B5-BF00-1D436469CEA1}" destId="{57562C1F-9E4C-462B-8071-D468C3D93B54}" srcOrd="0" destOrd="0" parTransId="{0A6F0CBF-D225-40A7-8CED-8F82EB2C40B6}" sibTransId="{A22369FC-4C47-4310-AF88-E7B630CBB34C}"/>
    <dgm:cxn modelId="{389FB6D2-F949-4AB4-8EA4-4652677EFA03}" type="presOf" srcId="{B5E377BA-F5AB-4A90-AAE7-294A9727B7E1}" destId="{78489EE2-0F6C-4F94-B5CD-D1C574B73825}" srcOrd="1" destOrd="0" presId="urn:microsoft.com/office/officeart/2005/8/layout/bList2"/>
    <dgm:cxn modelId="{D6B30AD9-3FDF-4CAF-ACE3-442C75FF1E7D}" type="presOf" srcId="{4D8D9574-42B8-4ADC-8BFB-1B3A176C2AFA}" destId="{2F5EE8F4-0654-4F4C-9944-057D0B078E11}" srcOrd="0" destOrd="0" presId="urn:microsoft.com/office/officeart/2005/8/layout/bList2"/>
    <dgm:cxn modelId="{5A335CE4-CD76-4335-8450-015E3D299C2E}" type="presOf" srcId="{D5F55505-733A-4FE1-9ECC-1775FB8D520B}" destId="{744CCC5B-6E29-483A-91F5-6C575BB12CC0}" srcOrd="0" destOrd="0" presId="urn:microsoft.com/office/officeart/2005/8/layout/bList2"/>
    <dgm:cxn modelId="{0D9D80EA-8A6C-4574-AC1B-9C56D532E4A0}" type="presOf" srcId="{E483AC5B-46CC-433D-A182-5D9DB8E9738E}" destId="{E5719F30-84A7-4437-BD3D-B735FD02ADC4}" srcOrd="1" destOrd="0" presId="urn:microsoft.com/office/officeart/2005/8/layout/bList2"/>
    <dgm:cxn modelId="{1CDE09EB-2680-4A2F-9177-A42AA8286DB4}" type="presOf" srcId="{4DD07CFA-EAE6-4CF9-AE83-BF9264C22C17}" destId="{469FA66B-0EA2-4203-8A20-AFCEB5493776}" srcOrd="1" destOrd="0" presId="urn:microsoft.com/office/officeart/2005/8/layout/bList2"/>
    <dgm:cxn modelId="{7FA350EC-2D57-460B-B6A1-AB88842E43E8}" type="presOf" srcId="{1C562E04-0491-4923-B9BF-206DB81DA20A}" destId="{62C52224-A7C0-4819-B315-62FA4A6B091F}" srcOrd="0" destOrd="0" presId="urn:microsoft.com/office/officeart/2005/8/layout/bList2"/>
    <dgm:cxn modelId="{7EE6FCED-ABAB-400C-88CF-B157736FE802}" type="presOf" srcId="{3FF34612-699F-44B5-BF00-1D436469CEA1}" destId="{C95F9259-014E-4312-95AB-4048D8F05C33}" srcOrd="0" destOrd="0" presId="urn:microsoft.com/office/officeart/2005/8/layout/bList2"/>
    <dgm:cxn modelId="{280B11F4-E054-47F5-BE13-ED6858E309DB}" type="presOf" srcId="{3CB12540-C3B8-4FAE-A2FB-5AF35217A9A9}" destId="{71B53B29-8D17-406B-AD7D-7BF71CE1E820}" srcOrd="0" destOrd="0" presId="urn:microsoft.com/office/officeart/2005/8/layout/bList2"/>
    <dgm:cxn modelId="{E074B6F5-284F-41E2-85EB-7B796CF3BA5D}" type="presOf" srcId="{39F8D68C-603A-4BD5-BABF-22DB2A35D00C}" destId="{DBD889B1-8D9F-4689-80A1-337C22A833C4}" srcOrd="0" destOrd="0" presId="urn:microsoft.com/office/officeart/2005/8/layout/bList2"/>
    <dgm:cxn modelId="{3CDBCAF9-ACE1-4CCA-BF79-F77C73902911}" type="presOf" srcId="{BDB1513E-0322-4190-8248-E5494E475ABC}" destId="{6CE66E19-8F61-4158-BC1C-A741CFC1741A}" srcOrd="0" destOrd="0" presId="urn:microsoft.com/office/officeart/2005/8/layout/bList2"/>
    <dgm:cxn modelId="{8212CBFC-8BA3-4824-8692-9748D59682C1}" type="presOf" srcId="{8CB9DCDA-3C5B-4F19-84E5-9EA448983947}" destId="{1E7D640D-D320-4DA2-A2D9-33C976EFA004}" srcOrd="0" destOrd="0" presId="urn:microsoft.com/office/officeart/2005/8/layout/bList2"/>
    <dgm:cxn modelId="{7FF1EDFE-8E4E-4CD0-88FD-64BD54236820}" type="presOf" srcId="{5A8863E2-D641-4C4C-9A31-C60CE8E8EA6A}" destId="{86A17238-1717-4E29-899A-37427A007C13}" srcOrd="0" destOrd="0" presId="urn:microsoft.com/office/officeart/2005/8/layout/bList2"/>
    <dgm:cxn modelId="{640C12CA-74B2-4382-88DC-3C45910CE9FF}" type="presParOf" srcId="{6D5A1264-C06E-4BEB-9C68-2674F6B9F822}" destId="{9512B809-FCAD-4A34-BBDC-27968A72EAB6}" srcOrd="0" destOrd="0" presId="urn:microsoft.com/office/officeart/2005/8/layout/bList2"/>
    <dgm:cxn modelId="{2AB5253F-55F1-48FD-9268-6F715E1CF960}" type="presParOf" srcId="{9512B809-FCAD-4A34-BBDC-27968A72EAB6}" destId="{744CCC5B-6E29-483A-91F5-6C575BB12CC0}" srcOrd="0" destOrd="0" presId="urn:microsoft.com/office/officeart/2005/8/layout/bList2"/>
    <dgm:cxn modelId="{B8810408-3114-4D02-A31F-B2081E5028DC}" type="presParOf" srcId="{9512B809-FCAD-4A34-BBDC-27968A72EAB6}" destId="{2F5EE8F4-0654-4F4C-9944-057D0B078E11}" srcOrd="1" destOrd="0" presId="urn:microsoft.com/office/officeart/2005/8/layout/bList2"/>
    <dgm:cxn modelId="{56A7BF67-B740-4600-B792-351054B8E3AF}" type="presParOf" srcId="{9512B809-FCAD-4A34-BBDC-27968A72EAB6}" destId="{9F6A88AC-3F00-4C28-A648-01C5477F5DF2}" srcOrd="2" destOrd="0" presId="urn:microsoft.com/office/officeart/2005/8/layout/bList2"/>
    <dgm:cxn modelId="{5D701D14-12E1-407E-82D2-B64A940ABFA4}" type="presParOf" srcId="{9512B809-FCAD-4A34-BBDC-27968A72EAB6}" destId="{A91EB4D1-456C-4888-9E21-73AEB6BA4E89}" srcOrd="3" destOrd="0" presId="urn:microsoft.com/office/officeart/2005/8/layout/bList2"/>
    <dgm:cxn modelId="{A53C867C-B13C-4849-92FC-1C176538128F}" type="presParOf" srcId="{6D5A1264-C06E-4BEB-9C68-2674F6B9F822}" destId="{D97D685E-E223-46EC-97F4-763DC921E27E}" srcOrd="1" destOrd="0" presId="urn:microsoft.com/office/officeart/2005/8/layout/bList2"/>
    <dgm:cxn modelId="{1C2E420F-9BFE-492E-A3BB-C3037C26652A}" type="presParOf" srcId="{6D5A1264-C06E-4BEB-9C68-2674F6B9F822}" destId="{97EB8D13-D902-4931-9FD1-7B0A5F30858E}" srcOrd="2" destOrd="0" presId="urn:microsoft.com/office/officeart/2005/8/layout/bList2"/>
    <dgm:cxn modelId="{54F771FF-5C6A-476F-8809-DFB6D07BE0FC}" type="presParOf" srcId="{97EB8D13-D902-4931-9FD1-7B0A5F30858E}" destId="{266AECA0-1D48-4C57-A516-4A17EFF9D0E8}" srcOrd="0" destOrd="0" presId="urn:microsoft.com/office/officeart/2005/8/layout/bList2"/>
    <dgm:cxn modelId="{45C2C536-F600-49AC-A966-E3E98CA3125E}" type="presParOf" srcId="{97EB8D13-D902-4931-9FD1-7B0A5F30858E}" destId="{98F2EC30-6384-4D43-AF00-F8F41DDE6769}" srcOrd="1" destOrd="0" presId="urn:microsoft.com/office/officeart/2005/8/layout/bList2"/>
    <dgm:cxn modelId="{B2D2F600-C9DA-447B-9F30-570A412BEE9C}" type="presParOf" srcId="{97EB8D13-D902-4931-9FD1-7B0A5F30858E}" destId="{E5719F30-84A7-4437-BD3D-B735FD02ADC4}" srcOrd="2" destOrd="0" presId="urn:microsoft.com/office/officeart/2005/8/layout/bList2"/>
    <dgm:cxn modelId="{05FCC5CC-7BB6-4DB4-86ED-CB7BEF2FA93F}" type="presParOf" srcId="{97EB8D13-D902-4931-9FD1-7B0A5F30858E}" destId="{97E65B59-A4CC-4033-849D-F0AC1D05D044}" srcOrd="3" destOrd="0" presId="urn:microsoft.com/office/officeart/2005/8/layout/bList2"/>
    <dgm:cxn modelId="{27789084-23F1-4604-B1D2-982ED26C4C77}" type="presParOf" srcId="{6D5A1264-C06E-4BEB-9C68-2674F6B9F822}" destId="{1E7D640D-D320-4DA2-A2D9-33C976EFA004}" srcOrd="3" destOrd="0" presId="urn:microsoft.com/office/officeart/2005/8/layout/bList2"/>
    <dgm:cxn modelId="{048D6321-A764-443B-B303-E39375D13C85}" type="presParOf" srcId="{6D5A1264-C06E-4BEB-9C68-2674F6B9F822}" destId="{A26D6FA0-1EA5-4C58-84DD-D2788387D10E}" srcOrd="4" destOrd="0" presId="urn:microsoft.com/office/officeart/2005/8/layout/bList2"/>
    <dgm:cxn modelId="{D399C22A-D218-4510-B10F-C3CBFB008167}" type="presParOf" srcId="{A26D6FA0-1EA5-4C58-84DD-D2788387D10E}" destId="{62C52224-A7C0-4819-B315-62FA4A6B091F}" srcOrd="0" destOrd="0" presId="urn:microsoft.com/office/officeart/2005/8/layout/bList2"/>
    <dgm:cxn modelId="{A7F07401-8FDA-46E6-9626-3996339969EE}" type="presParOf" srcId="{A26D6FA0-1EA5-4C58-84DD-D2788387D10E}" destId="{3360BAEF-9967-46AB-88FD-802A7B8EDEE0}" srcOrd="1" destOrd="0" presId="urn:microsoft.com/office/officeart/2005/8/layout/bList2"/>
    <dgm:cxn modelId="{ECF1A55F-356E-4AA1-8D73-72CD96465316}" type="presParOf" srcId="{A26D6FA0-1EA5-4C58-84DD-D2788387D10E}" destId="{E4B5CBD6-90D5-49E0-9F2C-BE097A1993C5}" srcOrd="2" destOrd="0" presId="urn:microsoft.com/office/officeart/2005/8/layout/bList2"/>
    <dgm:cxn modelId="{E48F1C0D-DED6-4F7D-9C06-BE9022AD93FB}" type="presParOf" srcId="{A26D6FA0-1EA5-4C58-84DD-D2788387D10E}" destId="{9167B13F-D409-485A-84CD-98F6768F9160}" srcOrd="3" destOrd="0" presId="urn:microsoft.com/office/officeart/2005/8/layout/bList2"/>
    <dgm:cxn modelId="{4CEAE7E6-BB33-4611-AE98-417C95ED7282}" type="presParOf" srcId="{6D5A1264-C06E-4BEB-9C68-2674F6B9F822}" destId="{73B4BC48-B567-4489-A07E-EB5FFFE5F0E6}" srcOrd="5" destOrd="0" presId="urn:microsoft.com/office/officeart/2005/8/layout/bList2"/>
    <dgm:cxn modelId="{19D9EB3D-B34E-49D1-B7B4-D5DA2294048F}" type="presParOf" srcId="{6D5A1264-C06E-4BEB-9C68-2674F6B9F822}" destId="{BC37CE55-787F-4AE9-9852-F215914B60DC}" srcOrd="6" destOrd="0" presId="urn:microsoft.com/office/officeart/2005/8/layout/bList2"/>
    <dgm:cxn modelId="{77896CCE-E9B9-40A1-AAA3-CF75EADDC325}" type="presParOf" srcId="{BC37CE55-787F-4AE9-9852-F215914B60DC}" destId="{385E0144-664B-43BA-8872-618012C15049}" srcOrd="0" destOrd="0" presId="urn:microsoft.com/office/officeart/2005/8/layout/bList2"/>
    <dgm:cxn modelId="{FD0B93EB-A855-49C5-A21C-B5E6B4731CC9}" type="presParOf" srcId="{BC37CE55-787F-4AE9-9852-F215914B60DC}" destId="{C95F9259-014E-4312-95AB-4048D8F05C33}" srcOrd="1" destOrd="0" presId="urn:microsoft.com/office/officeart/2005/8/layout/bList2"/>
    <dgm:cxn modelId="{36C4F027-5B7C-4849-AEFD-B3C17145C1C5}" type="presParOf" srcId="{BC37CE55-787F-4AE9-9852-F215914B60DC}" destId="{2A7036CE-DEC5-484D-884B-E6B76CB34E3B}" srcOrd="2" destOrd="0" presId="urn:microsoft.com/office/officeart/2005/8/layout/bList2"/>
    <dgm:cxn modelId="{E4EBC26D-6125-4FB3-B7BF-CB1D1B027419}" type="presParOf" srcId="{BC37CE55-787F-4AE9-9852-F215914B60DC}" destId="{03C70DB4-CDBC-4B5A-8A3B-E662B4D5A869}" srcOrd="3" destOrd="0" presId="urn:microsoft.com/office/officeart/2005/8/layout/bList2"/>
    <dgm:cxn modelId="{64D0A83B-3F2C-4AE3-8894-7A520AE06E56}" type="presParOf" srcId="{6D5A1264-C06E-4BEB-9C68-2674F6B9F822}" destId="{F8C37F5A-D14C-420B-B949-541B891FDD92}" srcOrd="7" destOrd="0" presId="urn:microsoft.com/office/officeart/2005/8/layout/bList2"/>
    <dgm:cxn modelId="{A508ED01-31DF-4F10-8E23-5CB5063F6728}" type="presParOf" srcId="{6D5A1264-C06E-4BEB-9C68-2674F6B9F822}" destId="{96A28A27-ADB8-4B47-9D18-F315C0AADA02}" srcOrd="8" destOrd="0" presId="urn:microsoft.com/office/officeart/2005/8/layout/bList2"/>
    <dgm:cxn modelId="{93DAEC4B-B4B8-425E-A8B6-2C0E0DA65D5B}" type="presParOf" srcId="{96A28A27-ADB8-4B47-9D18-F315C0AADA02}" destId="{DBD889B1-8D9F-4689-80A1-337C22A833C4}" srcOrd="0" destOrd="0" presId="urn:microsoft.com/office/officeart/2005/8/layout/bList2"/>
    <dgm:cxn modelId="{758F8997-AC60-4BDA-BC32-5C6E886E86D2}" type="presParOf" srcId="{96A28A27-ADB8-4B47-9D18-F315C0AADA02}" destId="{0EB11D51-28DA-432D-B576-D051E69014E5}" srcOrd="1" destOrd="0" presId="urn:microsoft.com/office/officeart/2005/8/layout/bList2"/>
    <dgm:cxn modelId="{C2D59CA0-DE54-410A-8B5C-4E73EDB305AC}" type="presParOf" srcId="{96A28A27-ADB8-4B47-9D18-F315C0AADA02}" destId="{D43F0CB5-C96E-489F-AD7A-611A252F8830}" srcOrd="2" destOrd="0" presId="urn:microsoft.com/office/officeart/2005/8/layout/bList2"/>
    <dgm:cxn modelId="{D21A4261-59E4-4AB1-8349-AD7B276D5362}" type="presParOf" srcId="{96A28A27-ADB8-4B47-9D18-F315C0AADA02}" destId="{46794045-EE0A-43F1-B9B7-EBE046ACB46C}" srcOrd="3" destOrd="0" presId="urn:microsoft.com/office/officeart/2005/8/layout/bList2"/>
    <dgm:cxn modelId="{67E86B1A-18E6-454F-9714-CF1D23CDADC4}" type="presParOf" srcId="{6D5A1264-C06E-4BEB-9C68-2674F6B9F822}" destId="{6CE66E19-8F61-4158-BC1C-A741CFC1741A}" srcOrd="9" destOrd="0" presId="urn:microsoft.com/office/officeart/2005/8/layout/bList2"/>
    <dgm:cxn modelId="{400CFBB3-AEC3-4675-B09D-8174096B5191}" type="presParOf" srcId="{6D5A1264-C06E-4BEB-9C68-2674F6B9F822}" destId="{552FA42A-E531-4F6C-9F56-0A86776AEA96}" srcOrd="10" destOrd="0" presId="urn:microsoft.com/office/officeart/2005/8/layout/bList2"/>
    <dgm:cxn modelId="{400AF9C4-47E5-47D8-B7CF-9731E1C3D69E}" type="presParOf" srcId="{552FA42A-E531-4F6C-9F56-0A86776AEA96}" destId="{040A748C-F890-49AE-994C-D70EA85F0414}" srcOrd="0" destOrd="0" presId="urn:microsoft.com/office/officeart/2005/8/layout/bList2"/>
    <dgm:cxn modelId="{63C4E684-EFF3-4F9C-8EF1-77E096FAE7A5}" type="presParOf" srcId="{552FA42A-E531-4F6C-9F56-0A86776AEA96}" destId="{C2523107-0FB1-48BD-AA69-23F473D6DDE7}" srcOrd="1" destOrd="0" presId="urn:microsoft.com/office/officeart/2005/8/layout/bList2"/>
    <dgm:cxn modelId="{1655CE5C-EE81-4148-ABA6-13238C0E3588}" type="presParOf" srcId="{552FA42A-E531-4F6C-9F56-0A86776AEA96}" destId="{78489EE2-0F6C-4F94-B5CD-D1C574B73825}" srcOrd="2" destOrd="0" presId="urn:microsoft.com/office/officeart/2005/8/layout/bList2"/>
    <dgm:cxn modelId="{E1426656-09CA-45C2-BC13-25A7E7D1465F}" type="presParOf" srcId="{552FA42A-E531-4F6C-9F56-0A86776AEA96}" destId="{963EB4C0-A01F-4216-81F4-CAC5FEA41B24}" srcOrd="3" destOrd="0" presId="urn:microsoft.com/office/officeart/2005/8/layout/bList2"/>
    <dgm:cxn modelId="{01C36C70-40AE-4BE5-AA81-18CD7F4A05F4}" type="presParOf" srcId="{6D5A1264-C06E-4BEB-9C68-2674F6B9F822}" destId="{B2CA8F8E-C4DD-43D2-A0F1-A0964731BC47}" srcOrd="11" destOrd="0" presId="urn:microsoft.com/office/officeart/2005/8/layout/bList2"/>
    <dgm:cxn modelId="{D2DB649E-A8E2-4A6A-8CF2-B13DF2F69FB3}" type="presParOf" srcId="{6D5A1264-C06E-4BEB-9C68-2674F6B9F822}" destId="{00186FD7-1EA2-4D91-A7CB-70F0E60300D4}" srcOrd="12" destOrd="0" presId="urn:microsoft.com/office/officeart/2005/8/layout/bList2"/>
    <dgm:cxn modelId="{E9B84E6D-DAB5-4995-970C-22EE0B1B6972}" type="presParOf" srcId="{00186FD7-1EA2-4D91-A7CB-70F0E60300D4}" destId="{98D44832-683E-4339-A2A7-42EDB8D7E961}" srcOrd="0" destOrd="0" presId="urn:microsoft.com/office/officeart/2005/8/layout/bList2"/>
    <dgm:cxn modelId="{FD4733F7-A700-4753-AB6A-C1487C4B8904}" type="presParOf" srcId="{00186FD7-1EA2-4D91-A7CB-70F0E60300D4}" destId="{0967C4C8-0E9A-452E-AAF3-4A2DC7188FFA}" srcOrd="1" destOrd="0" presId="urn:microsoft.com/office/officeart/2005/8/layout/bList2"/>
    <dgm:cxn modelId="{FB8913D7-6AA4-44A2-9119-6FAD61DDF759}" type="presParOf" srcId="{00186FD7-1EA2-4D91-A7CB-70F0E60300D4}" destId="{469FA66B-0EA2-4203-8A20-AFCEB5493776}" srcOrd="2" destOrd="0" presId="urn:microsoft.com/office/officeart/2005/8/layout/bList2"/>
    <dgm:cxn modelId="{0ACB8C01-7ABA-47DE-AD1D-34E10048D9FB}" type="presParOf" srcId="{00186FD7-1EA2-4D91-A7CB-70F0E60300D4}" destId="{EA5FA818-785E-48A9-A0A9-B4B89E2BCF75}" srcOrd="3" destOrd="0" presId="urn:microsoft.com/office/officeart/2005/8/layout/bList2"/>
    <dgm:cxn modelId="{868C1EE6-9E9D-4CF6-A21D-13DEA0D177FB}" type="presParOf" srcId="{6D5A1264-C06E-4BEB-9C68-2674F6B9F822}" destId="{C856E6C4-7071-4776-A071-E80F058CA5E3}" srcOrd="13" destOrd="0" presId="urn:microsoft.com/office/officeart/2005/8/layout/bList2"/>
    <dgm:cxn modelId="{F159D612-1429-47A1-BEA5-49CE9ADAF40A}" type="presParOf" srcId="{6D5A1264-C06E-4BEB-9C68-2674F6B9F822}" destId="{AC6BA4D5-0F49-4934-9497-2072655E32C7}" srcOrd="14" destOrd="0" presId="urn:microsoft.com/office/officeart/2005/8/layout/bList2"/>
    <dgm:cxn modelId="{A016375E-AA6A-454E-B144-D653C5D2724B}" type="presParOf" srcId="{AC6BA4D5-0F49-4934-9497-2072655E32C7}" destId="{038B85AD-04ED-4544-B36E-5A85990C09D0}" srcOrd="0" destOrd="0" presId="urn:microsoft.com/office/officeart/2005/8/layout/bList2"/>
    <dgm:cxn modelId="{6627F0C2-CD13-4632-8783-7ADCFAF7ED06}" type="presParOf" srcId="{AC6BA4D5-0F49-4934-9497-2072655E32C7}" destId="{302DDBF5-8BA3-4373-9858-7599BB330185}" srcOrd="1" destOrd="0" presId="urn:microsoft.com/office/officeart/2005/8/layout/bList2"/>
    <dgm:cxn modelId="{C8AB38C3-8C9B-459F-8F8C-EE38FF0A2F9F}" type="presParOf" srcId="{AC6BA4D5-0F49-4934-9497-2072655E32C7}" destId="{1DC02041-C51F-4C8D-83E6-0590CC11530A}" srcOrd="2" destOrd="0" presId="urn:microsoft.com/office/officeart/2005/8/layout/bList2"/>
    <dgm:cxn modelId="{0206B0B2-305A-478E-B792-980EDC11E8F8}" type="presParOf" srcId="{AC6BA4D5-0F49-4934-9497-2072655E32C7}" destId="{F3C64253-52B5-4336-9E55-0BDC9C4968EA}" srcOrd="3" destOrd="0" presId="urn:microsoft.com/office/officeart/2005/8/layout/bList2"/>
    <dgm:cxn modelId="{1AFBCE92-65F8-4458-A3AA-EBC841D012CC}" type="presParOf" srcId="{6D5A1264-C06E-4BEB-9C68-2674F6B9F822}" destId="{86A17238-1717-4E29-899A-37427A007C13}" srcOrd="15" destOrd="0" presId="urn:microsoft.com/office/officeart/2005/8/layout/bList2"/>
    <dgm:cxn modelId="{CEBF343C-E04A-4599-B271-DB483A7BBFD1}" type="presParOf" srcId="{6D5A1264-C06E-4BEB-9C68-2674F6B9F822}" destId="{DF55AAA2-0255-4D63-ABD8-0C13CAE40B39}" srcOrd="16" destOrd="0" presId="urn:microsoft.com/office/officeart/2005/8/layout/bList2"/>
    <dgm:cxn modelId="{090ECCD1-746F-425E-98A9-D09E6CC0C4BA}" type="presParOf" srcId="{DF55AAA2-0255-4D63-ABD8-0C13CAE40B39}" destId="{71B53B29-8D17-406B-AD7D-7BF71CE1E820}" srcOrd="0" destOrd="0" presId="urn:microsoft.com/office/officeart/2005/8/layout/bList2"/>
    <dgm:cxn modelId="{66170931-96BE-448D-9280-D678F70995DF}" type="presParOf" srcId="{DF55AAA2-0255-4D63-ABD8-0C13CAE40B39}" destId="{3A5C34ED-B8BA-4BFB-A732-0BBC8B47DE19}" srcOrd="1" destOrd="0" presId="urn:microsoft.com/office/officeart/2005/8/layout/bList2"/>
    <dgm:cxn modelId="{2689CF15-063F-468D-94A2-E2FABF363B5F}" type="presParOf" srcId="{DF55AAA2-0255-4D63-ABD8-0C13CAE40B39}" destId="{B21BC140-FEA7-44F4-9DA3-E423C714EF94}" srcOrd="2" destOrd="0" presId="urn:microsoft.com/office/officeart/2005/8/layout/bList2"/>
    <dgm:cxn modelId="{CE12B05C-EDAC-4074-B5B1-4A7893315CAD}" type="presParOf" srcId="{DF55AAA2-0255-4D63-ABD8-0C13CAE40B39}" destId="{8EE86CE5-B1B4-4BB8-87E6-40F73081DE54}"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77E530-3E76-4E0E-A4F8-EB0521B7FD72}">
      <dsp:nvSpPr>
        <dsp:cNvPr id="0" name=""/>
        <dsp:cNvSpPr/>
      </dsp:nvSpPr>
      <dsp:spPr>
        <a:xfrm>
          <a:off x="0" y="254000"/>
          <a:ext cx="6096000" cy="3810000"/>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DAABB6E-0171-436F-8C9C-9FC5C594BFB9}">
      <dsp:nvSpPr>
        <dsp:cNvPr id="0" name=""/>
        <dsp:cNvSpPr/>
      </dsp:nvSpPr>
      <dsp:spPr>
        <a:xfrm>
          <a:off x="600456" y="2960116"/>
          <a:ext cx="140208" cy="14020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D97F839-2887-4EA2-B1A9-3E43A969C082}">
      <dsp:nvSpPr>
        <dsp:cNvPr id="0" name=""/>
        <dsp:cNvSpPr/>
      </dsp:nvSpPr>
      <dsp:spPr>
        <a:xfrm>
          <a:off x="670560" y="3030220"/>
          <a:ext cx="1042416" cy="906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4293" tIns="0" rIns="0" bIns="0" numCol="1" spcCol="1270" anchor="t" anchorCtr="0">
          <a:noAutofit/>
        </a:bodyPr>
        <a:lstStyle/>
        <a:p>
          <a:pPr marL="0" lvl="0" indent="0" algn="l" defTabSz="1244600">
            <a:lnSpc>
              <a:spcPct val="90000"/>
            </a:lnSpc>
            <a:spcBef>
              <a:spcPct val="0"/>
            </a:spcBef>
            <a:spcAft>
              <a:spcPct val="35000"/>
            </a:spcAft>
            <a:buNone/>
          </a:pPr>
          <a:r>
            <a:rPr lang="en-GB" sz="2800" kern="1200" dirty="0"/>
            <a:t>1978</a:t>
          </a:r>
          <a:endParaRPr lang="en-US" sz="2800" kern="1200" dirty="0"/>
        </a:p>
      </dsp:txBody>
      <dsp:txXfrm>
        <a:off x="670560" y="3030220"/>
        <a:ext cx="1042416" cy="906780"/>
      </dsp:txXfrm>
    </dsp:sp>
    <dsp:sp modelId="{A4297DE7-416A-4D93-B52F-90FABE3AA141}">
      <dsp:nvSpPr>
        <dsp:cNvPr id="0" name=""/>
        <dsp:cNvSpPr/>
      </dsp:nvSpPr>
      <dsp:spPr>
        <a:xfrm>
          <a:off x="1591056" y="2073909"/>
          <a:ext cx="243840" cy="24384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E546B48-37D6-45FC-80E3-C85A4D4767DC}">
      <dsp:nvSpPr>
        <dsp:cNvPr id="0" name=""/>
        <dsp:cNvSpPr/>
      </dsp:nvSpPr>
      <dsp:spPr>
        <a:xfrm>
          <a:off x="1712976" y="2195829"/>
          <a:ext cx="1280160" cy="17411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206" tIns="0" rIns="0" bIns="0" numCol="1" spcCol="1270" anchor="t" anchorCtr="0">
          <a:noAutofit/>
        </a:bodyPr>
        <a:lstStyle/>
        <a:p>
          <a:pPr marL="0" lvl="0" indent="0" algn="l" defTabSz="1244600">
            <a:lnSpc>
              <a:spcPct val="90000"/>
            </a:lnSpc>
            <a:spcBef>
              <a:spcPct val="0"/>
            </a:spcBef>
            <a:spcAft>
              <a:spcPct val="35000"/>
            </a:spcAft>
            <a:buNone/>
          </a:pPr>
          <a:r>
            <a:rPr lang="en-US" sz="2800" kern="1200" dirty="0"/>
            <a:t>2008</a:t>
          </a:r>
        </a:p>
      </dsp:txBody>
      <dsp:txXfrm>
        <a:off x="1712976" y="2195829"/>
        <a:ext cx="1280160" cy="1741170"/>
      </dsp:txXfrm>
    </dsp:sp>
    <dsp:sp modelId="{C1CEE580-ACB9-4B85-B853-06EAE25B61A6}">
      <dsp:nvSpPr>
        <dsp:cNvPr id="0" name=""/>
        <dsp:cNvSpPr/>
      </dsp:nvSpPr>
      <dsp:spPr>
        <a:xfrm>
          <a:off x="2855976" y="1420875"/>
          <a:ext cx="323088" cy="32308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A0BAA50-EA07-4FEC-8561-116D468BC87C}">
      <dsp:nvSpPr>
        <dsp:cNvPr id="0" name=""/>
        <dsp:cNvSpPr/>
      </dsp:nvSpPr>
      <dsp:spPr>
        <a:xfrm>
          <a:off x="3017520" y="1582419"/>
          <a:ext cx="1280160" cy="2354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198" tIns="0" rIns="0" bIns="0" numCol="1" spcCol="1270" anchor="t" anchorCtr="0">
          <a:noAutofit/>
        </a:bodyPr>
        <a:lstStyle/>
        <a:p>
          <a:pPr marL="0" lvl="0" indent="0" algn="l" defTabSz="1066800">
            <a:lnSpc>
              <a:spcPct val="90000"/>
            </a:lnSpc>
            <a:spcBef>
              <a:spcPct val="0"/>
            </a:spcBef>
            <a:spcAft>
              <a:spcPct val="35000"/>
            </a:spcAft>
            <a:buNone/>
          </a:pPr>
          <a:r>
            <a:rPr lang="en-GB" sz="2400" kern="1200" dirty="0"/>
            <a:t>2018</a:t>
          </a:r>
          <a:endParaRPr lang="en-US" sz="2400" kern="1200" dirty="0"/>
        </a:p>
      </dsp:txBody>
      <dsp:txXfrm>
        <a:off x="3017520" y="1582419"/>
        <a:ext cx="1280160" cy="2354580"/>
      </dsp:txXfrm>
    </dsp:sp>
    <dsp:sp modelId="{597266F9-14B9-486C-9BEC-F96F316E4C03}">
      <dsp:nvSpPr>
        <dsp:cNvPr id="0" name=""/>
        <dsp:cNvSpPr/>
      </dsp:nvSpPr>
      <dsp:spPr>
        <a:xfrm>
          <a:off x="4233672" y="988821"/>
          <a:ext cx="432816" cy="43281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C3D103A-C655-43EE-99DB-3D24826CAB58}">
      <dsp:nvSpPr>
        <dsp:cNvPr id="0" name=""/>
        <dsp:cNvSpPr/>
      </dsp:nvSpPr>
      <dsp:spPr>
        <a:xfrm>
          <a:off x="4450080" y="1205229"/>
          <a:ext cx="1280160" cy="27317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9340" tIns="0" rIns="0" bIns="0" numCol="1" spcCol="1270" anchor="t" anchorCtr="0">
          <a:noAutofit/>
        </a:bodyPr>
        <a:lstStyle/>
        <a:p>
          <a:pPr marL="0" lvl="0" indent="0" algn="l" defTabSz="1066800">
            <a:lnSpc>
              <a:spcPct val="90000"/>
            </a:lnSpc>
            <a:spcBef>
              <a:spcPct val="0"/>
            </a:spcBef>
            <a:spcAft>
              <a:spcPct val="35000"/>
            </a:spcAft>
            <a:buNone/>
          </a:pPr>
          <a:r>
            <a:rPr lang="en-US" sz="2400" kern="1200" dirty="0"/>
            <a:t>2019</a:t>
          </a:r>
        </a:p>
      </dsp:txBody>
      <dsp:txXfrm>
        <a:off x="4450080" y="1205229"/>
        <a:ext cx="1280160" cy="27317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0BE797-74A5-40C2-82C2-435EEE2E1BAF}">
      <dsp:nvSpPr>
        <dsp:cNvPr id="0" name=""/>
        <dsp:cNvSpPr/>
      </dsp:nvSpPr>
      <dsp:spPr>
        <a:xfrm>
          <a:off x="354245" y="0"/>
          <a:ext cx="2342703" cy="2144459"/>
        </a:xfrm>
        <a:prstGeom prst="rect">
          <a:avLst/>
        </a:prstGeom>
        <a:solidFill>
          <a:schemeClr val="tx2">
            <a:lumMod val="60000"/>
            <a:lumOff val="40000"/>
          </a:schemeClr>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72000" rIns="36000" bIns="72000" numCol="1" spcCol="1270" anchor="ctr" anchorCtr="0">
          <a:noAutofit/>
        </a:bodyPr>
        <a:lstStyle/>
        <a:p>
          <a:pPr marL="0" lvl="0" indent="0" algn="ctr" defTabSz="1066800">
            <a:lnSpc>
              <a:spcPct val="90000"/>
            </a:lnSpc>
            <a:spcBef>
              <a:spcPct val="0"/>
            </a:spcBef>
            <a:spcAft>
              <a:spcPct val="35000"/>
            </a:spcAft>
            <a:buNone/>
          </a:pPr>
          <a:r>
            <a:rPr lang="en-US" sz="2400" kern="1200" dirty="0"/>
            <a:t>Contribuições obrigatórias</a:t>
          </a:r>
          <a:endParaRPr lang="en-GB" sz="2400" kern="1200" dirty="0"/>
        </a:p>
      </dsp:txBody>
      <dsp:txXfrm>
        <a:off x="354245" y="0"/>
        <a:ext cx="2342703" cy="2144459"/>
      </dsp:txXfrm>
    </dsp:sp>
    <dsp:sp modelId="{41EA09B6-9E5F-40A7-BB57-385CBDD35CD5}">
      <dsp:nvSpPr>
        <dsp:cNvPr id="0" name=""/>
        <dsp:cNvSpPr/>
      </dsp:nvSpPr>
      <dsp:spPr>
        <a:xfrm>
          <a:off x="2931219" y="3544"/>
          <a:ext cx="2342703" cy="2140143"/>
        </a:xfrm>
        <a:prstGeom prst="rect">
          <a:avLst/>
        </a:prstGeom>
        <a:solidFill>
          <a:schemeClr val="accent1">
            <a:lumMod val="60000"/>
            <a:lumOff val="40000"/>
          </a:schemeClr>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72000" rIns="36000" bIns="72000" numCol="1" spcCol="1270" anchor="ctr" anchorCtr="0">
          <a:noAutofit/>
        </a:bodyPr>
        <a:lstStyle/>
        <a:p>
          <a:pPr marL="0" lvl="0" indent="0" algn="ctr" defTabSz="1066800">
            <a:lnSpc>
              <a:spcPct val="100000"/>
            </a:lnSpc>
            <a:spcBef>
              <a:spcPct val="0"/>
            </a:spcBef>
            <a:spcAft>
              <a:spcPts val="0"/>
            </a:spcAft>
            <a:buNone/>
          </a:pPr>
          <a:r>
            <a:rPr lang="en-US" sz="2400" kern="1200" dirty="0">
              <a:solidFill>
                <a:schemeClr val="tx1"/>
              </a:solidFill>
            </a:rPr>
            <a:t>Reduzir</a:t>
          </a:r>
        </a:p>
        <a:p>
          <a:pPr marL="0" lvl="0" indent="0" algn="ctr" defTabSz="1066800">
            <a:spcBef>
              <a:spcPct val="0"/>
            </a:spcBef>
            <a:buNone/>
          </a:pPr>
          <a:r>
            <a:rPr lang="en-US" sz="2400" kern="1200" dirty="0">
              <a:solidFill>
                <a:schemeClr val="tx1"/>
              </a:solidFill>
            </a:rPr>
            <a:t>Pagamentos diretos de bolso</a:t>
          </a:r>
        </a:p>
      </dsp:txBody>
      <dsp:txXfrm>
        <a:off x="2931219" y="3544"/>
        <a:ext cx="2342703" cy="2140143"/>
      </dsp:txXfrm>
    </dsp:sp>
    <dsp:sp modelId="{90715E87-015F-4A99-8704-E5D309103758}">
      <dsp:nvSpPr>
        <dsp:cNvPr id="0" name=""/>
        <dsp:cNvSpPr/>
      </dsp:nvSpPr>
      <dsp:spPr>
        <a:xfrm>
          <a:off x="5519578" y="0"/>
          <a:ext cx="2367161" cy="2144459"/>
        </a:xfrm>
        <a:prstGeom prst="rect">
          <a:avLst/>
        </a:prstGeom>
        <a:solidFill>
          <a:schemeClr val="accent2">
            <a:lumMod val="60000"/>
            <a:lumOff val="40000"/>
          </a:schemeClr>
        </a:solidFill>
        <a:ln w="25400" cap="flat" cmpd="sng" algn="ctr">
          <a:solidFill>
            <a:schemeClr val="accent2">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72000" rIns="36000" bIns="72000" numCol="1" spcCol="1270" anchor="ctr" anchorCtr="0">
          <a:noAutofit/>
        </a:bodyPr>
        <a:lstStyle/>
        <a:p>
          <a:pPr marL="0" lvl="0" indent="0" algn="ctr" defTabSz="1066800">
            <a:lnSpc>
              <a:spcPct val="90000"/>
            </a:lnSpc>
            <a:spcBef>
              <a:spcPct val="0"/>
            </a:spcBef>
            <a:spcAft>
              <a:spcPts val="0"/>
            </a:spcAft>
            <a:buNone/>
          </a:pPr>
          <a:r>
            <a:rPr lang="en-US" sz="2400" kern="1200" dirty="0">
              <a:solidFill>
                <a:schemeClr val="bg1"/>
              </a:solidFill>
            </a:rPr>
            <a:t>Aumentar</a:t>
          </a:r>
        </a:p>
        <a:p>
          <a:pPr marL="0" lvl="0" indent="0" algn="ctr" defTabSz="1066800">
            <a:lnSpc>
              <a:spcPct val="90000"/>
            </a:lnSpc>
            <a:spcBef>
              <a:spcPct val="0"/>
            </a:spcBef>
            <a:buNone/>
          </a:pPr>
          <a:r>
            <a:rPr lang="en-US" sz="2400" kern="1200" dirty="0">
              <a:solidFill>
                <a:schemeClr val="bg1"/>
              </a:solidFill>
            </a:rPr>
            <a:t>contribuição doméstica</a:t>
          </a:r>
          <a:endParaRPr lang="en-GB" sz="2400" kern="1200" dirty="0">
            <a:solidFill>
              <a:schemeClr val="bg1"/>
            </a:solidFill>
          </a:endParaRPr>
        </a:p>
      </dsp:txBody>
      <dsp:txXfrm>
        <a:off x="5519578" y="0"/>
        <a:ext cx="2367161" cy="2144459"/>
      </dsp:txXfrm>
    </dsp:sp>
    <dsp:sp modelId="{F1FAC713-FE6A-49D4-BB0C-0C6C6D0D6977}">
      <dsp:nvSpPr>
        <dsp:cNvPr id="0" name=""/>
        <dsp:cNvSpPr/>
      </dsp:nvSpPr>
      <dsp:spPr>
        <a:xfrm>
          <a:off x="354245" y="2381503"/>
          <a:ext cx="2342703" cy="2144459"/>
        </a:xfrm>
        <a:prstGeom prst="rect">
          <a:avLst/>
        </a:prstGeom>
        <a:solidFill>
          <a:schemeClr val="accent4">
            <a:lumMod val="60000"/>
            <a:lumOff val="40000"/>
          </a:schemeClr>
        </a:solidFill>
        <a:ln w="25400" cap="flat" cmpd="sng" algn="ctr">
          <a:solidFill>
            <a:schemeClr val="accent4">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72000" rIns="36000" bIns="72000" numCol="1" spcCol="1270" anchor="ctr" anchorCtr="0">
          <a:noAutofit/>
        </a:bodyPr>
        <a:lstStyle/>
        <a:p>
          <a:pPr marL="0" lvl="0" indent="0" algn="ctr" defTabSz="1066800">
            <a:lnSpc>
              <a:spcPct val="90000"/>
            </a:lnSpc>
            <a:spcBef>
              <a:spcPct val="0"/>
            </a:spcBef>
            <a:spcAft>
              <a:spcPts val="0"/>
            </a:spcAft>
            <a:buNone/>
          </a:pPr>
          <a:r>
            <a:rPr lang="en-US" sz="2400" kern="1200" dirty="0">
              <a:solidFill>
                <a:schemeClr val="tx1"/>
              </a:solidFill>
            </a:rPr>
            <a:t>Aumentar a despesa pública</a:t>
          </a:r>
          <a:endParaRPr lang="en-GB" sz="2400" kern="1200" dirty="0">
            <a:solidFill>
              <a:schemeClr val="tx1"/>
            </a:solidFill>
          </a:endParaRPr>
        </a:p>
      </dsp:txBody>
      <dsp:txXfrm>
        <a:off x="354245" y="2381503"/>
        <a:ext cx="2342703" cy="2144459"/>
      </dsp:txXfrm>
    </dsp:sp>
    <dsp:sp modelId="{667F380E-38F7-416F-AE03-3D166599FC06}">
      <dsp:nvSpPr>
        <dsp:cNvPr id="0" name=""/>
        <dsp:cNvSpPr/>
      </dsp:nvSpPr>
      <dsp:spPr>
        <a:xfrm>
          <a:off x="2931219" y="2382724"/>
          <a:ext cx="2342703" cy="2141015"/>
        </a:xfrm>
        <a:prstGeom prst="rect">
          <a:avLst/>
        </a:prstGeom>
        <a:solidFill>
          <a:schemeClr val="accent5">
            <a:lumMod val="75000"/>
          </a:schemeClr>
        </a:solidFill>
        <a:ln w="25400" cap="flat" cmpd="sng" algn="ctr">
          <a:solidFill>
            <a:schemeClr val="accent5">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72000" rIns="36000" bIns="72000" numCol="1" spcCol="1270" anchor="ctr" anchorCtr="0">
          <a:noAutofit/>
        </a:bodyPr>
        <a:lstStyle/>
        <a:p>
          <a:pPr marL="0" lvl="0" indent="0" algn="ctr" defTabSz="1066800">
            <a:lnSpc>
              <a:spcPct val="100000"/>
            </a:lnSpc>
            <a:spcBef>
              <a:spcPct val="0"/>
            </a:spcBef>
            <a:spcAft>
              <a:spcPts val="0"/>
            </a:spcAft>
            <a:buNone/>
          </a:pPr>
          <a:r>
            <a:rPr lang="en-US" sz="2400" kern="1200" dirty="0">
              <a:solidFill>
                <a:schemeClr val="bg1"/>
              </a:solidFill>
            </a:rPr>
            <a:t>Reduzir a fragmentação</a:t>
          </a:r>
        </a:p>
        <a:p>
          <a:pPr marL="0" lvl="0" indent="0" algn="ctr" defTabSz="1066800">
            <a:lnSpc>
              <a:spcPct val="100000"/>
            </a:lnSpc>
            <a:spcBef>
              <a:spcPct val="0"/>
            </a:spcBef>
            <a:spcAft>
              <a:spcPts val="0"/>
            </a:spcAft>
            <a:buNone/>
          </a:pPr>
          <a:r>
            <a:rPr lang="en-US" sz="2400" kern="1200" dirty="0">
              <a:solidFill>
                <a:schemeClr val="bg1"/>
              </a:solidFill>
            </a:rPr>
            <a:t>em pool</a:t>
          </a:r>
          <a:endParaRPr lang="en-GB" sz="2400" kern="1200" dirty="0">
            <a:solidFill>
              <a:schemeClr val="bg1"/>
            </a:solidFill>
          </a:endParaRPr>
        </a:p>
      </dsp:txBody>
      <dsp:txXfrm>
        <a:off x="2931219" y="2382724"/>
        <a:ext cx="2342703" cy="2141015"/>
      </dsp:txXfrm>
    </dsp:sp>
    <dsp:sp modelId="{E186F207-79E4-4424-B79F-FEB94C05316E}">
      <dsp:nvSpPr>
        <dsp:cNvPr id="0" name=""/>
        <dsp:cNvSpPr/>
      </dsp:nvSpPr>
      <dsp:spPr>
        <a:xfrm>
          <a:off x="5516392" y="2382274"/>
          <a:ext cx="2367161" cy="2140143"/>
        </a:xfrm>
        <a:prstGeom prst="rect">
          <a:avLst/>
        </a:prstGeom>
        <a:solidFill>
          <a:schemeClr val="accent6">
            <a:lumMod val="60000"/>
            <a:lumOff val="40000"/>
          </a:schemeClr>
        </a:solidFill>
        <a:ln w="25400" cap="flat" cmpd="sng" algn="ctr">
          <a:solidFill>
            <a:schemeClr val="accent6">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72000" rIns="36000" bIns="72000" numCol="1" spcCol="1270" anchor="ctr" anchorCtr="0">
          <a:noAutofit/>
        </a:bodyPr>
        <a:lstStyle/>
        <a:p>
          <a:pPr marL="0" lvl="0" indent="0" algn="ctr" defTabSz="1066800">
            <a:lnSpc>
              <a:spcPct val="90000"/>
            </a:lnSpc>
            <a:spcBef>
              <a:spcPct val="0"/>
            </a:spcBef>
            <a:spcAft>
              <a:spcPts val="0"/>
            </a:spcAft>
            <a:buNone/>
          </a:pPr>
          <a:r>
            <a:rPr lang="en-US" sz="2400" kern="1200" dirty="0">
              <a:solidFill>
                <a:schemeClr val="tx1"/>
              </a:solidFill>
            </a:rPr>
            <a:t>Capacidade para compras estratégicas</a:t>
          </a:r>
          <a:endParaRPr lang="en-GB" sz="2400" kern="1200" dirty="0">
            <a:solidFill>
              <a:schemeClr val="tx1"/>
            </a:solidFill>
          </a:endParaRPr>
        </a:p>
      </dsp:txBody>
      <dsp:txXfrm>
        <a:off x="5516392" y="2382274"/>
        <a:ext cx="2367161" cy="214014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4CCC5B-6E29-483A-91F5-6C575BB12CC0}">
      <dsp:nvSpPr>
        <dsp:cNvPr id="0" name=""/>
        <dsp:cNvSpPr/>
      </dsp:nvSpPr>
      <dsp:spPr>
        <a:xfrm>
          <a:off x="4810" y="813501"/>
          <a:ext cx="1536158" cy="1146709"/>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970" tIns="41910" rIns="13970" bIns="13970" numCol="1" spcCol="1270" anchor="t" anchorCtr="0">
          <a:noAutofit/>
        </a:bodyPr>
        <a:lstStyle/>
        <a:p>
          <a:pPr marL="57150" lvl="1" indent="-57150" algn="l" defTabSz="466725">
            <a:lnSpc>
              <a:spcPct val="90000"/>
            </a:lnSpc>
            <a:spcBef>
              <a:spcPct val="0"/>
            </a:spcBef>
            <a:spcAft>
              <a:spcPct val="15000"/>
            </a:spcAft>
            <a:buChar char="•"/>
          </a:pPr>
          <a:r>
            <a:rPr lang="pt-BR" sz="1050" kern="1200" dirty="0"/>
            <a:t>Os cuidados são procurados primeiro pelo prestador de cuidados primários quando surge uma nova necessidade médica ou de saúde</a:t>
          </a:r>
          <a:r>
            <a:rPr lang="en-US" sz="1050" kern="1200" dirty="0"/>
            <a:t>	</a:t>
          </a:r>
        </a:p>
      </dsp:txBody>
      <dsp:txXfrm>
        <a:off x="31679" y="840370"/>
        <a:ext cx="1482420" cy="1119840"/>
      </dsp:txXfrm>
    </dsp:sp>
    <dsp:sp modelId="{9F6A88AC-3F00-4C28-A648-01C5477F5DF2}">
      <dsp:nvSpPr>
        <dsp:cNvPr id="0" name=""/>
        <dsp:cNvSpPr/>
      </dsp:nvSpPr>
      <dsp:spPr>
        <a:xfrm>
          <a:off x="4810" y="1960211"/>
          <a:ext cx="1536158" cy="493085"/>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15240" bIns="0" numCol="1" spcCol="1270" anchor="ctr" anchorCtr="0">
          <a:noAutofit/>
        </a:bodyPr>
        <a:lstStyle/>
        <a:p>
          <a:pPr marL="0" lvl="0" indent="0" algn="l" defTabSz="533400">
            <a:lnSpc>
              <a:spcPct val="90000"/>
            </a:lnSpc>
            <a:spcBef>
              <a:spcPct val="0"/>
            </a:spcBef>
            <a:spcAft>
              <a:spcPct val="35000"/>
            </a:spcAft>
            <a:buNone/>
          </a:pPr>
          <a:r>
            <a:rPr lang="en-US" sz="1200" b="1" kern="1200" dirty="0" err="1"/>
            <a:t>Primeiro</a:t>
          </a:r>
          <a:r>
            <a:rPr lang="en-US" sz="1200" b="1" kern="1200" dirty="0"/>
            <a:t> </a:t>
          </a:r>
          <a:r>
            <a:rPr lang="en-US" sz="1200" b="1" kern="1200" dirty="0" err="1"/>
            <a:t>contato</a:t>
          </a:r>
          <a:endParaRPr lang="en-US" sz="1200" kern="1200" dirty="0"/>
        </a:p>
      </dsp:txBody>
      <dsp:txXfrm>
        <a:off x="4810" y="1960211"/>
        <a:ext cx="1081801" cy="493085"/>
      </dsp:txXfrm>
    </dsp:sp>
    <dsp:sp modelId="{A91EB4D1-456C-4888-9E21-73AEB6BA4E89}">
      <dsp:nvSpPr>
        <dsp:cNvPr id="0" name=""/>
        <dsp:cNvSpPr/>
      </dsp:nvSpPr>
      <dsp:spPr>
        <a:xfrm>
          <a:off x="1152126" y="2117493"/>
          <a:ext cx="537655" cy="537655"/>
        </a:xfrm>
        <a:prstGeom prst="ellipse">
          <a:avLst/>
        </a:prstGeom>
        <a:blipFill dpi="0" rotWithShape="1">
          <a:blip xmlns:r="http://schemas.openxmlformats.org/officeDocument/2006/relationships" r:embed="rId1">
            <a:duotone>
              <a:schemeClr val="accent2">
                <a:shade val="45000"/>
                <a:satMod val="135000"/>
              </a:schemeClr>
              <a:prstClr val="white"/>
            </a:duotone>
            <a:extLst>
              <a:ext uri="{BEBA8EAE-BF5A-486C-A8C5-ECC9F3942E4B}">
                <a14:imgProps xmlns:a14="http://schemas.microsoft.com/office/drawing/2010/main">
                  <a14:imgLayer r:embed="rId2">
                    <a14:imgEffect>
                      <a14:brightnessContrast bright="40000" contrast="40000"/>
                    </a14:imgEffect>
                  </a14:imgLayer>
                </a14:imgProps>
              </a:ext>
            </a:extLst>
          </a:blip>
          <a:srcRect/>
          <a:stretch>
            <a:fillRect l="15166" t="14864" r="14950" b="11917"/>
          </a:stretch>
        </a:blip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66AECA0-1D48-4C57-A516-4A17EFF9D0E8}">
      <dsp:nvSpPr>
        <dsp:cNvPr id="0" name=""/>
        <dsp:cNvSpPr/>
      </dsp:nvSpPr>
      <dsp:spPr>
        <a:xfrm>
          <a:off x="1800923" y="813501"/>
          <a:ext cx="1536158" cy="1146709"/>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970" tIns="41910" rIns="13970" bIns="13970" numCol="1" spcCol="1270" anchor="t" anchorCtr="0">
          <a:noAutofit/>
        </a:bodyPr>
        <a:lstStyle/>
        <a:p>
          <a:pPr marL="57150" lvl="1" indent="-57150" algn="l" defTabSz="466725">
            <a:lnSpc>
              <a:spcPct val="90000"/>
            </a:lnSpc>
            <a:spcBef>
              <a:spcPct val="0"/>
            </a:spcBef>
            <a:spcAft>
              <a:spcPct val="15000"/>
            </a:spcAft>
            <a:buChar char="•"/>
          </a:pPr>
          <a:r>
            <a:rPr lang="pt-BR" sz="1050" kern="1200" dirty="0"/>
            <a:t>Aborda problemas de saúde não selecionados de toda a população; cuida de uma população de prática definida</a:t>
          </a:r>
          <a:r>
            <a:rPr lang="en-US" sz="1050" kern="1200" dirty="0"/>
            <a:t>	</a:t>
          </a:r>
        </a:p>
      </dsp:txBody>
      <dsp:txXfrm>
        <a:off x="1827792" y="840370"/>
        <a:ext cx="1482420" cy="1119840"/>
      </dsp:txXfrm>
    </dsp:sp>
    <dsp:sp modelId="{E5719F30-84A7-4437-BD3D-B735FD02ADC4}">
      <dsp:nvSpPr>
        <dsp:cNvPr id="0" name=""/>
        <dsp:cNvSpPr/>
      </dsp:nvSpPr>
      <dsp:spPr>
        <a:xfrm>
          <a:off x="1800923" y="1960211"/>
          <a:ext cx="1536158" cy="493085"/>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15240" bIns="0" numCol="1" spcCol="1270" anchor="ctr" anchorCtr="0">
          <a:noAutofit/>
        </a:bodyPr>
        <a:lstStyle/>
        <a:p>
          <a:pPr marL="0" lvl="0" indent="0" algn="l" defTabSz="533400">
            <a:lnSpc>
              <a:spcPct val="90000"/>
            </a:lnSpc>
            <a:spcBef>
              <a:spcPct val="0"/>
            </a:spcBef>
            <a:spcAft>
              <a:spcPct val="35000"/>
            </a:spcAft>
            <a:buNone/>
          </a:pPr>
          <a:r>
            <a:rPr lang="en-US" sz="1200" b="1" kern="1200" dirty="0" err="1"/>
            <a:t>Geral</a:t>
          </a:r>
          <a:endParaRPr lang="en-US" sz="1200" kern="1200" dirty="0"/>
        </a:p>
      </dsp:txBody>
      <dsp:txXfrm>
        <a:off x="1800923" y="1960211"/>
        <a:ext cx="1081801" cy="493085"/>
      </dsp:txXfrm>
    </dsp:sp>
    <dsp:sp modelId="{97E65B59-A4CC-4033-849D-F0AC1D05D044}">
      <dsp:nvSpPr>
        <dsp:cNvPr id="0" name=""/>
        <dsp:cNvSpPr/>
      </dsp:nvSpPr>
      <dsp:spPr>
        <a:xfrm>
          <a:off x="2926179" y="2038533"/>
          <a:ext cx="537655" cy="537655"/>
        </a:xfrm>
        <a:prstGeom prst="ellipse">
          <a:avLst/>
        </a:prstGeom>
        <a:blipFill>
          <a:blip xmlns:r="http://schemas.openxmlformats.org/officeDocument/2006/relationships" r:embed="rId3"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a:blip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2C52224-A7C0-4819-B315-62FA4A6B091F}">
      <dsp:nvSpPr>
        <dsp:cNvPr id="0" name=""/>
        <dsp:cNvSpPr/>
      </dsp:nvSpPr>
      <dsp:spPr>
        <a:xfrm>
          <a:off x="3597035" y="813501"/>
          <a:ext cx="1536158" cy="1146709"/>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970" tIns="41910" rIns="13970" bIns="13970" numCol="1" spcCol="1270" anchor="t" anchorCtr="0">
          <a:noAutofit/>
        </a:bodyPr>
        <a:lstStyle/>
        <a:p>
          <a:pPr marL="57150" lvl="1" indent="-57150" algn="l" defTabSz="466725">
            <a:lnSpc>
              <a:spcPct val="90000"/>
            </a:lnSpc>
            <a:spcBef>
              <a:spcPct val="0"/>
            </a:spcBef>
            <a:spcAft>
              <a:spcPct val="15000"/>
            </a:spcAft>
            <a:buChar char="•"/>
          </a:pPr>
          <a:r>
            <a:rPr lang="pt-BR" sz="1050" kern="1200" dirty="0"/>
            <a:t>Cuidado respeitoso e sensível às preferências, necessidades e valores individuais, cuidado com toda a pessoa: biológico, emocional, social e cultural</a:t>
          </a:r>
          <a:r>
            <a:rPr lang="en-US" sz="1050" kern="1200" dirty="0"/>
            <a:t>	</a:t>
          </a:r>
        </a:p>
      </dsp:txBody>
      <dsp:txXfrm>
        <a:off x="3623904" y="840370"/>
        <a:ext cx="1482420" cy="1119840"/>
      </dsp:txXfrm>
    </dsp:sp>
    <dsp:sp modelId="{E4B5CBD6-90D5-49E0-9F2C-BE097A1993C5}">
      <dsp:nvSpPr>
        <dsp:cNvPr id="0" name=""/>
        <dsp:cNvSpPr/>
      </dsp:nvSpPr>
      <dsp:spPr>
        <a:xfrm>
          <a:off x="3597035" y="1960211"/>
          <a:ext cx="1536158" cy="493085"/>
        </a:xfrm>
        <a:prstGeom prst="rect">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15240" bIns="0" numCol="1" spcCol="1270" anchor="ctr" anchorCtr="0">
          <a:noAutofit/>
        </a:bodyPr>
        <a:lstStyle/>
        <a:p>
          <a:pPr marL="0" lvl="0" indent="0" algn="l" defTabSz="533400">
            <a:lnSpc>
              <a:spcPct val="90000"/>
            </a:lnSpc>
            <a:spcBef>
              <a:spcPct val="0"/>
            </a:spcBef>
            <a:spcAft>
              <a:spcPct val="35000"/>
            </a:spcAft>
            <a:buNone/>
          </a:pPr>
          <a:r>
            <a:rPr lang="en-US" sz="1200" b="1" kern="1200" dirty="0" err="1"/>
            <a:t>Centrado</a:t>
          </a:r>
          <a:r>
            <a:rPr lang="en-US" sz="1200" b="1" kern="1200" dirty="0"/>
            <a:t> </a:t>
          </a:r>
          <a:r>
            <a:rPr lang="en-US" sz="1200" b="1" kern="1200" dirty="0" err="1"/>
            <a:t>na</a:t>
          </a:r>
          <a:r>
            <a:rPr lang="en-US" sz="1200" b="1" kern="1200" dirty="0"/>
            <a:t> </a:t>
          </a:r>
          <a:r>
            <a:rPr lang="en-US" sz="1200" b="1" kern="1200" dirty="0" err="1"/>
            <a:t>pessoa</a:t>
          </a:r>
          <a:endParaRPr lang="en-US" sz="1200" kern="1200" dirty="0"/>
        </a:p>
      </dsp:txBody>
      <dsp:txXfrm>
        <a:off x="3597035" y="1960211"/>
        <a:ext cx="1081801" cy="493085"/>
      </dsp:txXfrm>
    </dsp:sp>
    <dsp:sp modelId="{9167B13F-D409-485A-84CD-98F6768F9160}">
      <dsp:nvSpPr>
        <dsp:cNvPr id="0" name=""/>
        <dsp:cNvSpPr/>
      </dsp:nvSpPr>
      <dsp:spPr>
        <a:xfrm>
          <a:off x="4722292" y="2038533"/>
          <a:ext cx="537655" cy="537655"/>
        </a:xfrm>
        <a:prstGeom prst="ellipse">
          <a:avLst/>
        </a:prstGeom>
        <a:blipFill>
          <a:blip xmlns:r="http://schemas.openxmlformats.org/officeDocument/2006/relationships" r:embed="rId4"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a:blip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85E0144-664B-43BA-8872-618012C15049}">
      <dsp:nvSpPr>
        <dsp:cNvPr id="0" name=""/>
        <dsp:cNvSpPr/>
      </dsp:nvSpPr>
      <dsp:spPr>
        <a:xfrm>
          <a:off x="5393148" y="813501"/>
          <a:ext cx="1536158" cy="1146709"/>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970" tIns="41910" rIns="13970" bIns="13970" numCol="1" spcCol="1270" anchor="t" anchorCtr="0">
          <a:noAutofit/>
        </a:bodyPr>
        <a:lstStyle/>
        <a:p>
          <a:pPr marL="57150" lvl="1" indent="-57150" algn="l" defTabSz="466725">
            <a:lnSpc>
              <a:spcPct val="90000"/>
            </a:lnSpc>
            <a:spcBef>
              <a:spcPct val="0"/>
            </a:spcBef>
            <a:spcAft>
              <a:spcPct val="15000"/>
            </a:spcAft>
            <a:buChar char="•"/>
          </a:pPr>
          <a:r>
            <a:rPr lang="pt-BR" sz="1050" kern="1200" dirty="0"/>
            <a:t>Relacionamento pessoal de longa data entre a pessoa e o praticante; cuidados durante períodos substanciais de suas vidas</a:t>
          </a:r>
          <a:r>
            <a:rPr lang="en-US" sz="1050" kern="1200" dirty="0"/>
            <a:t>	</a:t>
          </a:r>
        </a:p>
      </dsp:txBody>
      <dsp:txXfrm>
        <a:off x="5420017" y="840370"/>
        <a:ext cx="1482420" cy="1119840"/>
      </dsp:txXfrm>
    </dsp:sp>
    <dsp:sp modelId="{2A7036CE-DEC5-484D-884B-E6B76CB34E3B}">
      <dsp:nvSpPr>
        <dsp:cNvPr id="0" name=""/>
        <dsp:cNvSpPr/>
      </dsp:nvSpPr>
      <dsp:spPr>
        <a:xfrm>
          <a:off x="5393148" y="1960211"/>
          <a:ext cx="1536158" cy="493085"/>
        </a:xfrm>
        <a:prstGeom prst="rect">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15240" bIns="0" numCol="1" spcCol="1270" anchor="ctr" anchorCtr="0">
          <a:noAutofit/>
        </a:bodyPr>
        <a:lstStyle/>
        <a:p>
          <a:pPr marL="0" lvl="0" indent="0" algn="l" defTabSz="533400">
            <a:lnSpc>
              <a:spcPct val="90000"/>
            </a:lnSpc>
            <a:spcBef>
              <a:spcPct val="0"/>
            </a:spcBef>
            <a:spcAft>
              <a:spcPct val="35000"/>
            </a:spcAft>
            <a:buNone/>
          </a:pPr>
          <a:r>
            <a:rPr lang="pt-BR" sz="1200" b="1" kern="1200" dirty="0"/>
            <a:t>Contínuo ao longo do tempo</a:t>
          </a:r>
          <a:endParaRPr lang="en-GB" sz="1200" b="1" kern="1200" dirty="0"/>
        </a:p>
      </dsp:txBody>
      <dsp:txXfrm>
        <a:off x="5393148" y="1960211"/>
        <a:ext cx="1081801" cy="493085"/>
      </dsp:txXfrm>
    </dsp:sp>
    <dsp:sp modelId="{03C70DB4-CDBC-4B5A-8A3B-E662B4D5A869}">
      <dsp:nvSpPr>
        <dsp:cNvPr id="0" name=""/>
        <dsp:cNvSpPr/>
      </dsp:nvSpPr>
      <dsp:spPr>
        <a:xfrm>
          <a:off x="6518405" y="2038533"/>
          <a:ext cx="537655" cy="537655"/>
        </a:xfrm>
        <a:prstGeom prst="ellipse">
          <a:avLst/>
        </a:prstGeom>
        <a:blipFill>
          <a:blip xmlns:r="http://schemas.openxmlformats.org/officeDocument/2006/relationships" r:embed="rId5"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a:blip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BD889B1-8D9F-4689-80A1-337C22A833C4}">
      <dsp:nvSpPr>
        <dsp:cNvPr id="0" name=""/>
        <dsp:cNvSpPr/>
      </dsp:nvSpPr>
      <dsp:spPr>
        <a:xfrm>
          <a:off x="7189261" y="813501"/>
          <a:ext cx="1536158" cy="1146709"/>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970" tIns="41910" rIns="13970" bIns="13970" numCol="1" spcCol="1270" anchor="t" anchorCtr="0">
          <a:noAutofit/>
        </a:bodyPr>
        <a:lstStyle/>
        <a:p>
          <a:pPr marL="57150" lvl="1" indent="-57150" algn="l" defTabSz="466725">
            <a:lnSpc>
              <a:spcPct val="90000"/>
            </a:lnSpc>
            <a:spcBef>
              <a:spcPct val="0"/>
            </a:spcBef>
            <a:spcAft>
              <a:spcPct val="15000"/>
            </a:spcAft>
            <a:buChar char="•"/>
          </a:pPr>
          <a:r>
            <a:rPr lang="pt-BR" sz="1050" kern="1200" dirty="0"/>
            <a:t>Oferece promoção integrada da saúde, prevenção de doenças, cuidados curativos, reabilitação e apoio físico, psicológico e social</a:t>
          </a:r>
          <a:r>
            <a:rPr lang="en-US" sz="1050" kern="1200" dirty="0"/>
            <a:t>	</a:t>
          </a:r>
        </a:p>
      </dsp:txBody>
      <dsp:txXfrm>
        <a:off x="7216130" y="840370"/>
        <a:ext cx="1482420" cy="1119840"/>
      </dsp:txXfrm>
    </dsp:sp>
    <dsp:sp modelId="{D43F0CB5-C96E-489F-AD7A-611A252F8830}">
      <dsp:nvSpPr>
        <dsp:cNvPr id="0" name=""/>
        <dsp:cNvSpPr/>
      </dsp:nvSpPr>
      <dsp:spPr>
        <a:xfrm>
          <a:off x="7189261" y="1960211"/>
          <a:ext cx="1536158" cy="493085"/>
        </a:xfrm>
        <a:prstGeom prst="rect">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15240" bIns="0" numCol="1" spcCol="1270" anchor="ctr" anchorCtr="0">
          <a:noAutofit/>
        </a:bodyPr>
        <a:lstStyle/>
        <a:p>
          <a:pPr marL="0" lvl="0" indent="0" algn="l" defTabSz="533400">
            <a:lnSpc>
              <a:spcPct val="90000"/>
            </a:lnSpc>
            <a:spcBef>
              <a:spcPct val="0"/>
            </a:spcBef>
            <a:spcAft>
              <a:spcPct val="35000"/>
            </a:spcAft>
            <a:buNone/>
          </a:pPr>
          <a:r>
            <a:rPr lang="en-US" sz="1200" b="1" kern="1200" dirty="0" err="1"/>
            <a:t>Compreensivo</a:t>
          </a:r>
          <a:endParaRPr lang="en-US" sz="1200" kern="1200" dirty="0"/>
        </a:p>
      </dsp:txBody>
      <dsp:txXfrm>
        <a:off x="7189261" y="1960211"/>
        <a:ext cx="1081801" cy="493085"/>
      </dsp:txXfrm>
    </dsp:sp>
    <dsp:sp modelId="{46794045-EE0A-43F1-B9B7-EBE046ACB46C}">
      <dsp:nvSpPr>
        <dsp:cNvPr id="0" name=""/>
        <dsp:cNvSpPr/>
      </dsp:nvSpPr>
      <dsp:spPr>
        <a:xfrm>
          <a:off x="8314518" y="2038533"/>
          <a:ext cx="537655" cy="537655"/>
        </a:xfrm>
        <a:prstGeom prst="ellipse">
          <a:avLst/>
        </a:prstGeom>
        <a:blipFill>
          <a:blip xmlns:r="http://schemas.openxmlformats.org/officeDocument/2006/relationships" r:embed="rId6"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a:blipFill>
        <a:ln w="25400" cap="flat" cmpd="sng" algn="ctr">
          <a:solidFill>
            <a:schemeClr val="accent6">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40A748C-F890-49AE-994C-D70EA85F0414}">
      <dsp:nvSpPr>
        <dsp:cNvPr id="0" name=""/>
        <dsp:cNvSpPr/>
      </dsp:nvSpPr>
      <dsp:spPr>
        <a:xfrm>
          <a:off x="902866" y="2842478"/>
          <a:ext cx="1536158" cy="1146709"/>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970" tIns="41910" rIns="13970" bIns="13970" numCol="1" spcCol="1270" anchor="t" anchorCtr="0">
          <a:noAutofit/>
        </a:bodyPr>
        <a:lstStyle/>
        <a:p>
          <a:pPr marL="57150" lvl="1" indent="-57150" algn="l" defTabSz="466725">
            <a:lnSpc>
              <a:spcPct val="90000"/>
            </a:lnSpc>
            <a:spcBef>
              <a:spcPct val="0"/>
            </a:spcBef>
            <a:spcAft>
              <a:spcPct val="15000"/>
            </a:spcAft>
            <a:buChar char="•"/>
          </a:pPr>
          <a:r>
            <a:rPr lang="pt-BR" sz="1050" kern="1200" dirty="0"/>
            <a:t>Sempre que necessário, garante o encaminhamento adequado e oportuno da pessoa a serviços especializados ou a outro profissional de saúde</a:t>
          </a:r>
          <a:endParaRPr lang="en-US" sz="1050" kern="1200" dirty="0"/>
        </a:p>
      </dsp:txBody>
      <dsp:txXfrm>
        <a:off x="929735" y="2869347"/>
        <a:ext cx="1482420" cy="1119840"/>
      </dsp:txXfrm>
    </dsp:sp>
    <dsp:sp modelId="{78489EE2-0F6C-4F94-B5CD-D1C574B73825}">
      <dsp:nvSpPr>
        <dsp:cNvPr id="0" name=""/>
        <dsp:cNvSpPr/>
      </dsp:nvSpPr>
      <dsp:spPr>
        <a:xfrm>
          <a:off x="902866" y="3989187"/>
          <a:ext cx="1536158" cy="493085"/>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15240" bIns="0" numCol="1" spcCol="1270" anchor="ctr" anchorCtr="0">
          <a:noAutofit/>
        </a:bodyPr>
        <a:lstStyle/>
        <a:p>
          <a:pPr marL="0" lvl="0" indent="0" algn="l" defTabSz="533400">
            <a:lnSpc>
              <a:spcPct val="90000"/>
            </a:lnSpc>
            <a:spcBef>
              <a:spcPct val="0"/>
            </a:spcBef>
            <a:spcAft>
              <a:spcPct val="35000"/>
            </a:spcAft>
            <a:buNone/>
          </a:pPr>
          <a:r>
            <a:rPr lang="en-US" sz="1200" b="1" kern="1200" dirty="0" err="1"/>
            <a:t>Coordenado</a:t>
          </a:r>
          <a:endParaRPr lang="en-US" sz="1200" kern="1200" dirty="0"/>
        </a:p>
      </dsp:txBody>
      <dsp:txXfrm>
        <a:off x="902866" y="3989187"/>
        <a:ext cx="1081801" cy="493085"/>
      </dsp:txXfrm>
    </dsp:sp>
    <dsp:sp modelId="{963EB4C0-A01F-4216-81F4-CAC5FEA41B24}">
      <dsp:nvSpPr>
        <dsp:cNvPr id="0" name=""/>
        <dsp:cNvSpPr/>
      </dsp:nvSpPr>
      <dsp:spPr>
        <a:xfrm>
          <a:off x="2028123" y="4061708"/>
          <a:ext cx="537655" cy="537655"/>
        </a:xfrm>
        <a:prstGeom prst="ellipse">
          <a:avLst/>
        </a:prstGeom>
        <a:blipFill dpi="0" rotWithShape="1">
          <a:blip xmlns:r="http://schemas.openxmlformats.org/officeDocument/2006/relationships" r:embed="rId7">
            <a:duotone>
              <a:schemeClr val="accent2">
                <a:shade val="45000"/>
                <a:satMod val="135000"/>
              </a:schemeClr>
              <a:prstClr val="white"/>
            </a:duotone>
            <a:extLst>
              <a:ext uri="{28A0092B-C50C-407E-A947-70E740481C1C}">
                <a14:useLocalDpi xmlns:a14="http://schemas.microsoft.com/office/drawing/2010/main" val="0"/>
              </a:ext>
            </a:extLst>
          </a:blip>
          <a:srcRect/>
          <a:stretch>
            <a:fillRect l="1428" t="1461" r="4327" b="-87830"/>
          </a:stretch>
        </a:blip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8D44832-683E-4339-A2A7-42EDB8D7E961}">
      <dsp:nvSpPr>
        <dsp:cNvPr id="0" name=""/>
        <dsp:cNvSpPr/>
      </dsp:nvSpPr>
      <dsp:spPr>
        <a:xfrm>
          <a:off x="2698979" y="2842478"/>
          <a:ext cx="1536158" cy="1146709"/>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970" tIns="41910" rIns="13970" bIns="13970" numCol="1" spcCol="1270" anchor="t" anchorCtr="0">
          <a:noAutofit/>
        </a:bodyPr>
        <a:lstStyle/>
        <a:p>
          <a:pPr marL="57150" lvl="1" indent="-57150" algn="l" defTabSz="466725">
            <a:lnSpc>
              <a:spcPct val="90000"/>
            </a:lnSpc>
            <a:spcBef>
              <a:spcPct val="0"/>
            </a:spcBef>
            <a:spcAft>
              <a:spcPct val="15000"/>
            </a:spcAft>
            <a:buChar char="•"/>
          </a:pPr>
          <a:r>
            <a:rPr lang="pt-BR" sz="1050" kern="1200" dirty="0"/>
            <a:t>Trabalha com outros setores, prestadores de cuidados médicos, de saúde e sociais, sempre que apropriado; parte da equipe multidisciplinar de atendimento</a:t>
          </a:r>
          <a:r>
            <a:rPr lang="en-US" sz="1050" kern="1200" dirty="0"/>
            <a:t>	</a:t>
          </a:r>
        </a:p>
      </dsp:txBody>
      <dsp:txXfrm>
        <a:off x="2725848" y="2869347"/>
        <a:ext cx="1482420" cy="1119840"/>
      </dsp:txXfrm>
    </dsp:sp>
    <dsp:sp modelId="{469FA66B-0EA2-4203-8A20-AFCEB5493776}">
      <dsp:nvSpPr>
        <dsp:cNvPr id="0" name=""/>
        <dsp:cNvSpPr/>
      </dsp:nvSpPr>
      <dsp:spPr>
        <a:xfrm>
          <a:off x="2698979" y="3989187"/>
          <a:ext cx="1536158" cy="493085"/>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15240" bIns="0" numCol="1" spcCol="1270" anchor="ctr" anchorCtr="0">
          <a:noAutofit/>
        </a:bodyPr>
        <a:lstStyle/>
        <a:p>
          <a:pPr marL="0" lvl="0" indent="0" algn="l" defTabSz="533400">
            <a:lnSpc>
              <a:spcPct val="90000"/>
            </a:lnSpc>
            <a:spcBef>
              <a:spcPct val="0"/>
            </a:spcBef>
            <a:spcAft>
              <a:spcPct val="35000"/>
            </a:spcAft>
            <a:buNone/>
          </a:pPr>
          <a:r>
            <a:rPr lang="en-US" sz="1200" b="1" kern="1200" dirty="0" err="1"/>
            <a:t>Colaborativo</a:t>
          </a:r>
          <a:endParaRPr lang="en-US" sz="1200" kern="1200" dirty="0"/>
        </a:p>
      </dsp:txBody>
      <dsp:txXfrm>
        <a:off x="2698979" y="3989187"/>
        <a:ext cx="1081801" cy="493085"/>
      </dsp:txXfrm>
    </dsp:sp>
    <dsp:sp modelId="{EA5FA818-785E-48A9-A0A9-B4B89E2BCF75}">
      <dsp:nvSpPr>
        <dsp:cNvPr id="0" name=""/>
        <dsp:cNvSpPr/>
      </dsp:nvSpPr>
      <dsp:spPr>
        <a:xfrm>
          <a:off x="3824236" y="4067509"/>
          <a:ext cx="537655" cy="537655"/>
        </a:xfrm>
        <a:prstGeom prst="ellipse">
          <a:avLst/>
        </a:prstGeom>
        <a:blipFill dpi="0" rotWithShape="1">
          <a:blip xmlns:r="http://schemas.openxmlformats.org/officeDocument/2006/relationships" r:embed="rId8"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l="3081" t="2548" r="6915" b="12999"/>
          </a:stretch>
        </a:blip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38B85AD-04ED-4544-B36E-5A85990C09D0}">
      <dsp:nvSpPr>
        <dsp:cNvPr id="0" name=""/>
        <dsp:cNvSpPr/>
      </dsp:nvSpPr>
      <dsp:spPr>
        <a:xfrm>
          <a:off x="4495092" y="2842478"/>
          <a:ext cx="1536158" cy="1146709"/>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970" tIns="41910" rIns="13970" bIns="13970" numCol="1" spcCol="1270" anchor="t" anchorCtr="0">
          <a:noAutofit/>
        </a:bodyPr>
        <a:lstStyle/>
        <a:p>
          <a:pPr marL="57150" lvl="1" indent="-57150" algn="l" defTabSz="466725">
            <a:lnSpc>
              <a:spcPct val="90000"/>
            </a:lnSpc>
            <a:spcBef>
              <a:spcPct val="0"/>
            </a:spcBef>
            <a:spcAft>
              <a:spcPct val="15000"/>
            </a:spcAft>
            <a:buChar char="•"/>
          </a:pPr>
          <a:r>
            <a:rPr lang="pt-BR" sz="1050" kern="1200" dirty="0"/>
            <a:t>Aborda os problemas de saúde dos indivíduos no contexto de suas circunstâncias familiares, suas redes sociais e culturais</a:t>
          </a:r>
          <a:r>
            <a:rPr lang="en-US" sz="1050" kern="1200" dirty="0"/>
            <a:t>	</a:t>
          </a:r>
        </a:p>
      </dsp:txBody>
      <dsp:txXfrm>
        <a:off x="4521961" y="2869347"/>
        <a:ext cx="1482420" cy="1119840"/>
      </dsp:txXfrm>
    </dsp:sp>
    <dsp:sp modelId="{1DC02041-C51F-4C8D-83E6-0590CC11530A}">
      <dsp:nvSpPr>
        <dsp:cNvPr id="0" name=""/>
        <dsp:cNvSpPr/>
      </dsp:nvSpPr>
      <dsp:spPr>
        <a:xfrm>
          <a:off x="4495092" y="3989187"/>
          <a:ext cx="1536158" cy="493085"/>
        </a:xfrm>
        <a:prstGeom prst="rect">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15240" bIns="0" numCol="1" spcCol="1270" anchor="ctr" anchorCtr="0">
          <a:noAutofit/>
        </a:bodyPr>
        <a:lstStyle/>
        <a:p>
          <a:pPr marL="0" lvl="0" indent="0" algn="l" defTabSz="533400">
            <a:lnSpc>
              <a:spcPct val="90000"/>
            </a:lnSpc>
            <a:spcBef>
              <a:spcPct val="0"/>
            </a:spcBef>
            <a:spcAft>
              <a:spcPct val="35000"/>
            </a:spcAft>
            <a:buNone/>
          </a:pPr>
          <a:r>
            <a:rPr lang="en-US" sz="1200" b="1" kern="1200" dirty="0" err="1"/>
            <a:t>Orientada</a:t>
          </a:r>
          <a:r>
            <a:rPr lang="en-US" sz="1200" b="1" kern="1200" dirty="0"/>
            <a:t> para a </a:t>
          </a:r>
          <a:r>
            <a:rPr lang="en-US" sz="1200" b="1" kern="1200" dirty="0" err="1"/>
            <a:t>família</a:t>
          </a:r>
          <a:endParaRPr lang="en-US" sz="1200" kern="1200" dirty="0"/>
        </a:p>
      </dsp:txBody>
      <dsp:txXfrm>
        <a:off x="4495092" y="3989187"/>
        <a:ext cx="1081801" cy="493085"/>
      </dsp:txXfrm>
    </dsp:sp>
    <dsp:sp modelId="{F3C64253-52B5-4336-9E55-0BDC9C4968EA}">
      <dsp:nvSpPr>
        <dsp:cNvPr id="0" name=""/>
        <dsp:cNvSpPr/>
      </dsp:nvSpPr>
      <dsp:spPr>
        <a:xfrm>
          <a:off x="5620349" y="4067509"/>
          <a:ext cx="537655" cy="537655"/>
        </a:xfrm>
        <a:prstGeom prst="ellipse">
          <a:avLst/>
        </a:prstGeom>
        <a:blipFill>
          <a:blip xmlns:r="http://schemas.openxmlformats.org/officeDocument/2006/relationships" r:embed="rId9" cstate="print">
            <a:extLst>
              <a:ext uri="{28A0092B-C50C-407E-A947-70E740481C1C}">
                <a14:useLocalDpi xmlns:a14="http://schemas.microsoft.com/office/drawing/2010/main" val="0"/>
              </a:ext>
            </a:extLst>
          </a:blip>
          <a:srcRect/>
          <a:stretch>
            <a:fillRect/>
          </a:stretch>
        </a:blip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1B53B29-8D17-406B-AD7D-7BF71CE1E820}">
      <dsp:nvSpPr>
        <dsp:cNvPr id="0" name=""/>
        <dsp:cNvSpPr/>
      </dsp:nvSpPr>
      <dsp:spPr>
        <a:xfrm>
          <a:off x="6291205" y="2842478"/>
          <a:ext cx="1536158" cy="1146709"/>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970" tIns="41910" rIns="13970" bIns="13970" numCol="1" spcCol="1270" anchor="t" anchorCtr="0">
          <a:noAutofit/>
        </a:bodyPr>
        <a:lstStyle/>
        <a:p>
          <a:pPr marL="57150" lvl="1" indent="-57150" algn="l" defTabSz="466725">
            <a:lnSpc>
              <a:spcPct val="90000"/>
            </a:lnSpc>
            <a:spcBef>
              <a:spcPct val="0"/>
            </a:spcBef>
            <a:spcAft>
              <a:spcPct val="15000"/>
            </a:spcAft>
            <a:buChar char="•"/>
          </a:pPr>
          <a:r>
            <a:rPr lang="pt-BR" sz="1050" kern="1200" dirty="0"/>
            <a:t>Aborda os problemas de saúde das pessoas no contexto de sua vida na comunidade local</a:t>
          </a:r>
          <a:r>
            <a:rPr lang="en-US" sz="1050" kern="1200" dirty="0"/>
            <a:t>	</a:t>
          </a:r>
        </a:p>
      </dsp:txBody>
      <dsp:txXfrm>
        <a:off x="6318074" y="2869347"/>
        <a:ext cx="1482420" cy="1119840"/>
      </dsp:txXfrm>
    </dsp:sp>
    <dsp:sp modelId="{B21BC140-FEA7-44F4-9DA3-E423C714EF94}">
      <dsp:nvSpPr>
        <dsp:cNvPr id="0" name=""/>
        <dsp:cNvSpPr/>
      </dsp:nvSpPr>
      <dsp:spPr>
        <a:xfrm>
          <a:off x="6291205" y="3989187"/>
          <a:ext cx="1536158" cy="493085"/>
        </a:xfrm>
        <a:prstGeom prst="rect">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15240" bIns="0" numCol="1" spcCol="1270" anchor="ctr" anchorCtr="0">
          <a:noAutofit/>
        </a:bodyPr>
        <a:lstStyle/>
        <a:p>
          <a:pPr marL="0" lvl="0" indent="0" algn="l" defTabSz="533400">
            <a:lnSpc>
              <a:spcPct val="90000"/>
            </a:lnSpc>
            <a:spcBef>
              <a:spcPct val="0"/>
            </a:spcBef>
            <a:spcAft>
              <a:spcPct val="35000"/>
            </a:spcAft>
            <a:buNone/>
          </a:pPr>
          <a:r>
            <a:rPr lang="en-US" sz="1200" b="1" kern="1200" dirty="0" err="1"/>
            <a:t>Orientado</a:t>
          </a:r>
          <a:r>
            <a:rPr lang="en-US" sz="1200" b="1" kern="1200" dirty="0"/>
            <a:t> para a </a:t>
          </a:r>
          <a:r>
            <a:rPr lang="en-US" sz="1200" b="1" kern="1200" dirty="0" err="1"/>
            <a:t>comunidade</a:t>
          </a:r>
          <a:endParaRPr lang="en-US" sz="1200" kern="1200" dirty="0"/>
        </a:p>
      </dsp:txBody>
      <dsp:txXfrm>
        <a:off x="6291205" y="3989187"/>
        <a:ext cx="1081801" cy="493085"/>
      </dsp:txXfrm>
    </dsp:sp>
    <dsp:sp modelId="{8EE86CE5-B1B4-4BB8-87E6-40F73081DE54}">
      <dsp:nvSpPr>
        <dsp:cNvPr id="0" name=""/>
        <dsp:cNvSpPr/>
      </dsp:nvSpPr>
      <dsp:spPr>
        <a:xfrm>
          <a:off x="7416462" y="4067509"/>
          <a:ext cx="537655" cy="537655"/>
        </a:xfrm>
        <a:prstGeom prst="ellipse">
          <a:avLst/>
        </a:prstGeom>
        <a:blipFill>
          <a:blip xmlns:r="http://schemas.openxmlformats.org/officeDocument/2006/relationships" r:embed="rId10">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a:blip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5/8/layout/default#2">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511651"/>
          </a:xfrm>
          <a:prstGeom prst="rect">
            <a:avLst/>
          </a:prstGeom>
        </p:spPr>
        <p:txBody>
          <a:bodyPr vert="horz" lIns="99057" tIns="49528" rIns="99057" bIns="49528" rtlCol="0"/>
          <a:lstStyle>
            <a:lvl1pPr algn="l">
              <a:defRPr sz="1300"/>
            </a:lvl1pPr>
          </a:lstStyle>
          <a:p>
            <a:endParaRPr lang="en-GB"/>
          </a:p>
        </p:txBody>
      </p:sp>
      <p:sp>
        <p:nvSpPr>
          <p:cNvPr id="3" name="Date Placeholder 2"/>
          <p:cNvSpPr>
            <a:spLocks noGrp="1"/>
          </p:cNvSpPr>
          <p:nvPr>
            <p:ph type="dt" sz="quarter" idx="1"/>
          </p:nvPr>
        </p:nvSpPr>
        <p:spPr>
          <a:xfrm>
            <a:off x="4023092" y="0"/>
            <a:ext cx="3077739" cy="511651"/>
          </a:xfrm>
          <a:prstGeom prst="rect">
            <a:avLst/>
          </a:prstGeom>
        </p:spPr>
        <p:txBody>
          <a:bodyPr vert="horz" lIns="99057" tIns="49528" rIns="99057" bIns="49528" rtlCol="0"/>
          <a:lstStyle>
            <a:lvl1pPr algn="r">
              <a:defRPr sz="1300"/>
            </a:lvl1pPr>
          </a:lstStyle>
          <a:p>
            <a:fld id="{F18F6498-96E1-4EF4-B5EB-75A4A479CA28}" type="datetimeFigureOut">
              <a:rPr lang="en-GB" smtClean="0"/>
              <a:t>06/11/2019</a:t>
            </a:fld>
            <a:endParaRPr lang="en-GB"/>
          </a:p>
        </p:txBody>
      </p:sp>
      <p:sp>
        <p:nvSpPr>
          <p:cNvPr id="4" name="Footer Placeholder 3"/>
          <p:cNvSpPr>
            <a:spLocks noGrp="1"/>
          </p:cNvSpPr>
          <p:nvPr>
            <p:ph type="ftr" sz="quarter" idx="2"/>
          </p:nvPr>
        </p:nvSpPr>
        <p:spPr>
          <a:xfrm>
            <a:off x="0" y="9719598"/>
            <a:ext cx="3077739" cy="511651"/>
          </a:xfrm>
          <a:prstGeom prst="rect">
            <a:avLst/>
          </a:prstGeom>
        </p:spPr>
        <p:txBody>
          <a:bodyPr vert="horz" lIns="99057" tIns="49528" rIns="99057" bIns="49528" rtlCol="0" anchor="b"/>
          <a:lstStyle>
            <a:lvl1pPr algn="l">
              <a:defRPr sz="1300"/>
            </a:lvl1pPr>
          </a:lstStyle>
          <a:p>
            <a:endParaRPr lang="en-GB"/>
          </a:p>
        </p:txBody>
      </p:sp>
      <p:sp>
        <p:nvSpPr>
          <p:cNvPr id="5" name="Slide Number Placeholder 4"/>
          <p:cNvSpPr>
            <a:spLocks noGrp="1"/>
          </p:cNvSpPr>
          <p:nvPr>
            <p:ph type="sldNum" sz="quarter" idx="3"/>
          </p:nvPr>
        </p:nvSpPr>
        <p:spPr>
          <a:xfrm>
            <a:off x="4023092" y="9719598"/>
            <a:ext cx="3077739" cy="511651"/>
          </a:xfrm>
          <a:prstGeom prst="rect">
            <a:avLst/>
          </a:prstGeom>
        </p:spPr>
        <p:txBody>
          <a:bodyPr vert="horz" lIns="99057" tIns="49528" rIns="99057" bIns="49528" rtlCol="0" anchor="b"/>
          <a:lstStyle>
            <a:lvl1pPr algn="r">
              <a:defRPr sz="1300"/>
            </a:lvl1pPr>
          </a:lstStyle>
          <a:p>
            <a:fld id="{C1FD4E65-40F7-49D7-9735-672D6D18597E}" type="slidenum">
              <a:rPr lang="en-GB" smtClean="0"/>
              <a:t>‹#›</a:t>
            </a:fld>
            <a:endParaRPr lang="en-GB"/>
          </a:p>
        </p:txBody>
      </p:sp>
    </p:spTree>
    <p:extLst>
      <p:ext uri="{BB962C8B-B14F-4D97-AF65-F5344CB8AC3E}">
        <p14:creationId xmlns:p14="http://schemas.microsoft.com/office/powerpoint/2010/main" val="11346192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511651"/>
          </a:xfrm>
          <a:prstGeom prst="rect">
            <a:avLst/>
          </a:prstGeom>
        </p:spPr>
        <p:txBody>
          <a:bodyPr vert="horz" lIns="99057" tIns="49528" rIns="99057" bIns="49528" rtlCol="0"/>
          <a:lstStyle>
            <a:lvl1pPr algn="l">
              <a:defRPr sz="1300"/>
            </a:lvl1pPr>
          </a:lstStyle>
          <a:p>
            <a:endParaRPr lang="en-GB"/>
          </a:p>
        </p:txBody>
      </p:sp>
      <p:sp>
        <p:nvSpPr>
          <p:cNvPr id="3" name="Date Placeholder 2"/>
          <p:cNvSpPr>
            <a:spLocks noGrp="1"/>
          </p:cNvSpPr>
          <p:nvPr>
            <p:ph type="dt" idx="1"/>
          </p:nvPr>
        </p:nvSpPr>
        <p:spPr>
          <a:xfrm>
            <a:off x="4023092" y="0"/>
            <a:ext cx="3077739" cy="511651"/>
          </a:xfrm>
          <a:prstGeom prst="rect">
            <a:avLst/>
          </a:prstGeom>
        </p:spPr>
        <p:txBody>
          <a:bodyPr vert="horz" lIns="99057" tIns="49528" rIns="99057" bIns="49528" rtlCol="0"/>
          <a:lstStyle>
            <a:lvl1pPr algn="r">
              <a:defRPr sz="1300"/>
            </a:lvl1pPr>
          </a:lstStyle>
          <a:p>
            <a:fld id="{52506A32-66DF-4030-8339-C5DA74822B58}" type="datetimeFigureOut">
              <a:rPr lang="en-GB" smtClean="0"/>
              <a:t>06/11/2019</a:t>
            </a:fld>
            <a:endParaRPr lang="en-GB"/>
          </a:p>
        </p:txBody>
      </p:sp>
      <p:sp>
        <p:nvSpPr>
          <p:cNvPr id="4" name="Slide Image Placeholder 3"/>
          <p:cNvSpPr>
            <a:spLocks noGrp="1" noRot="1" noChangeAspect="1"/>
          </p:cNvSpPr>
          <p:nvPr>
            <p:ph type="sldImg" idx="2"/>
          </p:nvPr>
        </p:nvSpPr>
        <p:spPr>
          <a:xfrm>
            <a:off x="992188" y="766763"/>
            <a:ext cx="5118100" cy="3838575"/>
          </a:xfrm>
          <a:prstGeom prst="rect">
            <a:avLst/>
          </a:prstGeom>
          <a:noFill/>
          <a:ln w="12700">
            <a:solidFill>
              <a:prstClr val="black"/>
            </a:solidFill>
          </a:ln>
        </p:spPr>
        <p:txBody>
          <a:bodyPr vert="horz" lIns="99057" tIns="49528" rIns="99057" bIns="49528" rtlCol="0" anchor="ctr"/>
          <a:lstStyle/>
          <a:p>
            <a:endParaRPr lang="en-GB"/>
          </a:p>
        </p:txBody>
      </p:sp>
      <p:sp>
        <p:nvSpPr>
          <p:cNvPr id="5" name="Notes Placeholder 4"/>
          <p:cNvSpPr>
            <a:spLocks noGrp="1"/>
          </p:cNvSpPr>
          <p:nvPr>
            <p:ph type="body" sz="quarter" idx="3"/>
          </p:nvPr>
        </p:nvSpPr>
        <p:spPr>
          <a:xfrm>
            <a:off x="710248" y="4860687"/>
            <a:ext cx="5681980" cy="4604861"/>
          </a:xfrm>
          <a:prstGeom prst="rect">
            <a:avLst/>
          </a:prstGeom>
        </p:spPr>
        <p:txBody>
          <a:bodyPr vert="horz" lIns="99057" tIns="49528" rIns="99057" bIns="4952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719598"/>
            <a:ext cx="3077739" cy="511651"/>
          </a:xfrm>
          <a:prstGeom prst="rect">
            <a:avLst/>
          </a:prstGeom>
        </p:spPr>
        <p:txBody>
          <a:bodyPr vert="horz" lIns="99057" tIns="49528" rIns="99057" bIns="49528" rtlCol="0" anchor="b"/>
          <a:lstStyle>
            <a:lvl1pPr algn="l">
              <a:defRPr sz="1300"/>
            </a:lvl1pPr>
          </a:lstStyle>
          <a:p>
            <a:endParaRPr lang="en-GB"/>
          </a:p>
        </p:txBody>
      </p:sp>
      <p:sp>
        <p:nvSpPr>
          <p:cNvPr id="7" name="Slide Number Placeholder 6"/>
          <p:cNvSpPr>
            <a:spLocks noGrp="1"/>
          </p:cNvSpPr>
          <p:nvPr>
            <p:ph type="sldNum" sz="quarter" idx="5"/>
          </p:nvPr>
        </p:nvSpPr>
        <p:spPr>
          <a:xfrm>
            <a:off x="4023092" y="9719598"/>
            <a:ext cx="3077739" cy="511651"/>
          </a:xfrm>
          <a:prstGeom prst="rect">
            <a:avLst/>
          </a:prstGeom>
        </p:spPr>
        <p:txBody>
          <a:bodyPr vert="horz" lIns="99057" tIns="49528" rIns="99057" bIns="49528" rtlCol="0" anchor="b"/>
          <a:lstStyle>
            <a:lvl1pPr algn="r">
              <a:defRPr sz="1300"/>
            </a:lvl1pPr>
          </a:lstStyle>
          <a:p>
            <a:fld id="{123BF75A-0D0A-4521-9AB3-489CED092723}" type="slidenum">
              <a:rPr lang="en-GB" smtClean="0"/>
              <a:t>‹#›</a:t>
            </a:fld>
            <a:endParaRPr lang="en-GB"/>
          </a:p>
        </p:txBody>
      </p:sp>
    </p:spTree>
    <p:extLst>
      <p:ext uri="{BB962C8B-B14F-4D97-AF65-F5344CB8AC3E}">
        <p14:creationId xmlns:p14="http://schemas.microsoft.com/office/powerpoint/2010/main" val="1577774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cs typeface="Arial" pitchFamily="34" charset="0"/>
              </a:defRPr>
            </a:lvl1pPr>
            <a:lvl2pPr marL="804838" indent="-309553" eaLnBrk="0" hangingPunct="0">
              <a:defRPr>
                <a:solidFill>
                  <a:schemeClr val="tx1"/>
                </a:solidFill>
                <a:latin typeface="Arial" pitchFamily="34" charset="0"/>
                <a:cs typeface="Arial" pitchFamily="34" charset="0"/>
              </a:defRPr>
            </a:lvl2pPr>
            <a:lvl3pPr marL="1238212" indent="-247642" eaLnBrk="0" hangingPunct="0">
              <a:defRPr>
                <a:solidFill>
                  <a:schemeClr val="tx1"/>
                </a:solidFill>
                <a:latin typeface="Arial" pitchFamily="34" charset="0"/>
                <a:cs typeface="Arial" pitchFamily="34" charset="0"/>
              </a:defRPr>
            </a:lvl3pPr>
            <a:lvl4pPr marL="1733497" indent="-247642" eaLnBrk="0" hangingPunct="0">
              <a:defRPr>
                <a:solidFill>
                  <a:schemeClr val="tx1"/>
                </a:solidFill>
                <a:latin typeface="Arial" pitchFamily="34" charset="0"/>
                <a:cs typeface="Arial" pitchFamily="34" charset="0"/>
              </a:defRPr>
            </a:lvl4pPr>
            <a:lvl5pPr marL="2228781" indent="-247642" eaLnBrk="0" hangingPunct="0">
              <a:defRPr>
                <a:solidFill>
                  <a:schemeClr val="tx1"/>
                </a:solidFill>
                <a:latin typeface="Arial" pitchFamily="34" charset="0"/>
                <a:cs typeface="Arial" pitchFamily="34" charset="0"/>
              </a:defRPr>
            </a:lvl5pPr>
            <a:lvl6pPr marL="2724066" indent="-247642" algn="ctr" eaLnBrk="0" fontAlgn="base" hangingPunct="0">
              <a:spcBef>
                <a:spcPct val="0"/>
              </a:spcBef>
              <a:spcAft>
                <a:spcPct val="0"/>
              </a:spcAft>
              <a:defRPr>
                <a:solidFill>
                  <a:schemeClr val="tx1"/>
                </a:solidFill>
                <a:latin typeface="Arial" pitchFamily="34" charset="0"/>
                <a:cs typeface="Arial" pitchFamily="34" charset="0"/>
              </a:defRPr>
            </a:lvl6pPr>
            <a:lvl7pPr marL="3219351" indent="-247642" algn="ctr" eaLnBrk="0" fontAlgn="base" hangingPunct="0">
              <a:spcBef>
                <a:spcPct val="0"/>
              </a:spcBef>
              <a:spcAft>
                <a:spcPct val="0"/>
              </a:spcAft>
              <a:defRPr>
                <a:solidFill>
                  <a:schemeClr val="tx1"/>
                </a:solidFill>
                <a:latin typeface="Arial" pitchFamily="34" charset="0"/>
                <a:cs typeface="Arial" pitchFamily="34" charset="0"/>
              </a:defRPr>
            </a:lvl7pPr>
            <a:lvl8pPr marL="3714636" indent="-247642" algn="ctr" eaLnBrk="0" fontAlgn="base" hangingPunct="0">
              <a:spcBef>
                <a:spcPct val="0"/>
              </a:spcBef>
              <a:spcAft>
                <a:spcPct val="0"/>
              </a:spcAft>
              <a:defRPr>
                <a:solidFill>
                  <a:schemeClr val="tx1"/>
                </a:solidFill>
                <a:latin typeface="Arial" pitchFamily="34" charset="0"/>
                <a:cs typeface="Arial" pitchFamily="34" charset="0"/>
              </a:defRPr>
            </a:lvl8pPr>
            <a:lvl9pPr marL="4209920" indent="-247642" algn="ctr"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D646CA4B-9307-4C7D-B188-AD1EB6D0388A}" type="slidenum">
              <a:rPr lang="en-GB">
                <a:solidFill>
                  <a:srgbClr val="000000"/>
                </a:solidFill>
              </a:rPr>
              <a:pPr eaLnBrk="1" hangingPunct="1"/>
              <a:t>1</a:t>
            </a:fld>
            <a:endParaRPr lang="en-GB" dirty="0">
              <a:solidFill>
                <a:srgbClr val="000000"/>
              </a:solidFill>
            </a:endParaRPr>
          </a:p>
        </p:txBody>
      </p:sp>
      <p:sp>
        <p:nvSpPr>
          <p:cNvPr id="105475" name="Rectangle 7"/>
          <p:cNvSpPr txBox="1">
            <a:spLocks noGrp="1" noChangeArrowheads="1"/>
          </p:cNvSpPr>
          <p:nvPr/>
        </p:nvSpPr>
        <p:spPr bwMode="auto">
          <a:xfrm>
            <a:off x="4023092" y="9719599"/>
            <a:ext cx="3077739" cy="511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9057" tIns="49528" rIns="99057" bIns="49528"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pPr>
            <a:fld id="{FB3090DE-F084-4616-B1D5-82E99ACE2005}" type="slidenum">
              <a:rPr lang="en-GB" sz="1300">
                <a:solidFill>
                  <a:srgbClr val="000000"/>
                </a:solidFill>
              </a:rPr>
              <a:pPr algn="r" eaLnBrk="1" fontAlgn="base" hangingPunct="1">
                <a:spcBef>
                  <a:spcPct val="0"/>
                </a:spcBef>
                <a:spcAft>
                  <a:spcPct val="0"/>
                </a:spcAft>
              </a:pPr>
              <a:t>1</a:t>
            </a:fld>
            <a:endParaRPr lang="en-GB" sz="1300" dirty="0">
              <a:solidFill>
                <a:srgbClr val="000000"/>
              </a:solidFill>
            </a:endParaRPr>
          </a:p>
        </p:txBody>
      </p:sp>
      <p:sp>
        <p:nvSpPr>
          <p:cNvPr id="105476" name="Rectangle 2"/>
          <p:cNvSpPr txBox="1">
            <a:spLocks noGrp="1" noChangeArrowheads="1"/>
          </p:cNvSpPr>
          <p:nvPr/>
        </p:nvSpPr>
        <p:spPr bwMode="auto">
          <a:xfrm>
            <a:off x="0" y="1"/>
            <a:ext cx="3077739" cy="511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57" tIns="49528" rIns="99057" bIns="49528"/>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cs typeface="Arial" pitchFamily="34" charset="0"/>
              </a:defRPr>
            </a:lvl9pPr>
          </a:lstStyle>
          <a:p>
            <a:pPr rtl="1" eaLnBrk="1" fontAlgn="base" hangingPunct="1">
              <a:spcBef>
                <a:spcPct val="0"/>
              </a:spcBef>
              <a:spcAft>
                <a:spcPct val="0"/>
              </a:spcAft>
            </a:pPr>
            <a:r>
              <a:rPr lang="en-US" sz="1300" dirty="0">
                <a:solidFill>
                  <a:srgbClr val="000000"/>
                </a:solidFill>
              </a:rPr>
              <a:t>World Health Organization</a:t>
            </a:r>
          </a:p>
        </p:txBody>
      </p:sp>
      <p:sp>
        <p:nvSpPr>
          <p:cNvPr id="105477" name="Rectangle 3"/>
          <p:cNvSpPr txBox="1">
            <a:spLocks noGrp="1" noChangeArrowheads="1"/>
          </p:cNvSpPr>
          <p:nvPr/>
        </p:nvSpPr>
        <p:spPr bwMode="auto">
          <a:xfrm>
            <a:off x="4023092" y="1"/>
            <a:ext cx="3077739" cy="511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57" tIns="49528" rIns="99057" bIns="49528"/>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cs typeface="Arial" pitchFamily="34" charset="0"/>
              </a:defRPr>
            </a:lvl9pPr>
          </a:lstStyle>
          <a:p>
            <a:pPr algn="r" rtl="1" eaLnBrk="1" fontAlgn="base" hangingPunct="1">
              <a:spcBef>
                <a:spcPct val="0"/>
              </a:spcBef>
              <a:spcAft>
                <a:spcPct val="0"/>
              </a:spcAft>
            </a:pPr>
            <a:fld id="{F419173D-10F0-4870-80D3-D7D5D1E4B9CF}" type="datetime3">
              <a:rPr lang="en-US" sz="1300">
                <a:solidFill>
                  <a:srgbClr val="000000"/>
                </a:solidFill>
              </a:rPr>
              <a:pPr algn="r" rtl="1" eaLnBrk="1" fontAlgn="base" hangingPunct="1">
                <a:spcBef>
                  <a:spcPct val="0"/>
                </a:spcBef>
                <a:spcAft>
                  <a:spcPct val="0"/>
                </a:spcAft>
              </a:pPr>
              <a:t>6 November 2019</a:t>
            </a:fld>
            <a:endParaRPr lang="en-US" sz="1300" dirty="0">
              <a:solidFill>
                <a:srgbClr val="000000"/>
              </a:solidFill>
            </a:endParaRPr>
          </a:p>
        </p:txBody>
      </p:sp>
      <p:sp>
        <p:nvSpPr>
          <p:cNvPr id="105478" name="Rectangle 7"/>
          <p:cNvSpPr txBox="1">
            <a:spLocks noGrp="1" noChangeArrowheads="1"/>
          </p:cNvSpPr>
          <p:nvPr/>
        </p:nvSpPr>
        <p:spPr bwMode="auto">
          <a:xfrm>
            <a:off x="4023092" y="9719599"/>
            <a:ext cx="3077739" cy="511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57" tIns="49528" rIns="99057" bIns="49528"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cs typeface="Arial" pitchFamily="34" charset="0"/>
              </a:defRPr>
            </a:lvl9pPr>
          </a:lstStyle>
          <a:p>
            <a:pPr algn="r" rtl="1" eaLnBrk="1" fontAlgn="base" hangingPunct="1">
              <a:spcBef>
                <a:spcPct val="0"/>
              </a:spcBef>
              <a:spcAft>
                <a:spcPct val="0"/>
              </a:spcAft>
            </a:pPr>
            <a:fld id="{EF31603B-431C-48FC-9BA6-316E9FB12AE1}" type="slidenum">
              <a:rPr lang="en-US" sz="1300">
                <a:solidFill>
                  <a:srgbClr val="000000"/>
                </a:solidFill>
              </a:rPr>
              <a:pPr algn="r" rtl="1" eaLnBrk="1" fontAlgn="base" hangingPunct="1">
                <a:spcBef>
                  <a:spcPct val="0"/>
                </a:spcBef>
                <a:spcAft>
                  <a:spcPct val="0"/>
                </a:spcAft>
              </a:pPr>
              <a:t>1</a:t>
            </a:fld>
            <a:endParaRPr lang="en-US" sz="1300" dirty="0">
              <a:solidFill>
                <a:srgbClr val="000000"/>
              </a:solidFill>
            </a:endParaRPr>
          </a:p>
        </p:txBody>
      </p:sp>
      <p:sp>
        <p:nvSpPr>
          <p:cNvPr id="105479" name="Rectangle 2"/>
          <p:cNvSpPr>
            <a:spLocks noGrp="1" noRot="1" noChangeAspect="1" noChangeArrowheads="1" noTextEdit="1"/>
          </p:cNvSpPr>
          <p:nvPr>
            <p:ph type="sldImg"/>
          </p:nvPr>
        </p:nvSpPr>
        <p:spPr>
          <a:xfrm>
            <a:off x="993775" y="766763"/>
            <a:ext cx="5116513" cy="3838575"/>
          </a:xfrm>
          <a:ln/>
        </p:spPr>
      </p:sp>
      <p:sp>
        <p:nvSpPr>
          <p:cNvPr id="105480" name="Rectangle 3"/>
          <p:cNvSpPr>
            <a:spLocks noGrp="1" noChangeArrowheads="1"/>
          </p:cNvSpPr>
          <p:nvPr>
            <p:ph type="body" idx="1"/>
          </p:nvPr>
        </p:nvSpPr>
        <p:spPr>
          <a:noFill/>
        </p:spPr>
        <p:txBody>
          <a:bodyPr/>
          <a:lstStyle/>
          <a:p>
            <a:pPr eaLnBrk="1" hangingPunct="1"/>
            <a:endParaRPr lang="en-US" dirty="0">
              <a:latin typeface="Arial" pitchFamily="34" charset="0"/>
              <a:cs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lvl="0"/>
            <a:r>
              <a:rPr lang="en-GB" sz="1000" b="1" dirty="0">
                <a:latin typeface="Arial"/>
                <a:cs typeface="Arial"/>
              </a:rPr>
              <a:t>Key message </a:t>
            </a:r>
          </a:p>
          <a:p>
            <a:pPr lvl="0"/>
            <a:endParaRPr lang="en-GB" sz="1000" b="1" dirty="0">
              <a:latin typeface="Arial"/>
              <a:cs typeface="Arial"/>
            </a:endParaRPr>
          </a:p>
          <a:p>
            <a:pPr marL="171484" indent="-171484" defTabSz="457291">
              <a:buFont typeface="Arial"/>
              <a:buChar char="•"/>
              <a:defRPr/>
            </a:pPr>
            <a:r>
              <a:rPr lang="en-GB" sz="1000" dirty="0">
                <a:latin typeface="Arial"/>
                <a:cs typeface="Arial"/>
              </a:rPr>
              <a:t>The context within which health services are provided is changing rapidly, driven by a number of factors </a:t>
            </a:r>
          </a:p>
          <a:p>
            <a:pPr defTabSz="457291">
              <a:defRPr/>
            </a:pPr>
            <a:endParaRPr lang="en-GB" sz="1000" b="1" dirty="0">
              <a:latin typeface="Arial"/>
              <a:cs typeface="Arial"/>
            </a:endParaRPr>
          </a:p>
          <a:p>
            <a:pPr marL="171484" indent="-171484" defTabSz="457291">
              <a:buFont typeface="Arial"/>
              <a:buChar char="•"/>
              <a:defRPr/>
            </a:pPr>
            <a:r>
              <a:rPr lang="en-GB" sz="1000" b="1" dirty="0">
                <a:latin typeface="Arial"/>
                <a:cs typeface="Arial"/>
              </a:rPr>
              <a:t>Demographic and epidemiological changes [click] – </a:t>
            </a:r>
            <a:r>
              <a:rPr lang="en-GB" sz="1000" dirty="0">
                <a:latin typeface="Arial"/>
                <a:cs typeface="Arial"/>
              </a:rPr>
              <a:t>highlights </a:t>
            </a:r>
            <a:r>
              <a:rPr lang="en-GB" sz="1000" b="1" dirty="0">
                <a:latin typeface="Arial"/>
                <a:cs typeface="Arial"/>
              </a:rPr>
              <a:t>(1) ageing </a:t>
            </a:r>
            <a:r>
              <a:rPr lang="en-GB" sz="1000" dirty="0">
                <a:latin typeface="Arial"/>
                <a:cs typeface="Arial"/>
              </a:rPr>
              <a:t>– the shifting population pyramid following increasing life expectancy and shrinking family size; </a:t>
            </a:r>
            <a:r>
              <a:rPr lang="en-GB" sz="1000" b="1" dirty="0">
                <a:latin typeface="Arial"/>
                <a:cs typeface="Arial"/>
              </a:rPr>
              <a:t>(2) NCDs </a:t>
            </a:r>
            <a:r>
              <a:rPr lang="en-GB" sz="1000" dirty="0">
                <a:latin typeface="Arial"/>
                <a:cs typeface="Arial"/>
              </a:rPr>
              <a:t>– the growing burden of NCDs, multi-/co-morbidities, chronicity, paralleled by (re)emerging infectious diseases; </a:t>
            </a:r>
            <a:r>
              <a:rPr lang="en-GB" sz="1000" b="1" dirty="0">
                <a:latin typeface="Arial"/>
                <a:cs typeface="Arial"/>
              </a:rPr>
              <a:t>(3) climate change </a:t>
            </a:r>
            <a:r>
              <a:rPr lang="en-GB" sz="1000" dirty="0">
                <a:latin typeface="Arial"/>
                <a:cs typeface="Arial"/>
              </a:rPr>
              <a:t>– [graph: global average increasing temperature from 1881 -2010]; </a:t>
            </a:r>
            <a:r>
              <a:rPr lang="en-GB" sz="1000" b="1" dirty="0">
                <a:latin typeface="Arial"/>
                <a:cs typeface="Arial"/>
              </a:rPr>
              <a:t>and (4) urbanization </a:t>
            </a:r>
            <a:r>
              <a:rPr lang="en-GB" sz="1000" dirty="0">
                <a:latin typeface="Arial"/>
                <a:cs typeface="Arial"/>
              </a:rPr>
              <a:t>– the shifting urban/rural divide [graph: urban </a:t>
            </a:r>
            <a:r>
              <a:rPr lang="en-GB" sz="1000" dirty="0" err="1">
                <a:latin typeface="Arial"/>
                <a:cs typeface="Arial"/>
              </a:rPr>
              <a:t>vs</a:t>
            </a:r>
            <a:r>
              <a:rPr lang="en-GB" sz="1000" dirty="0">
                <a:latin typeface="Arial"/>
                <a:cs typeface="Arial"/>
              </a:rPr>
              <a:t> rural (Dark is urban) from 1950, 2000 and projected 2050] </a:t>
            </a:r>
          </a:p>
          <a:p>
            <a:pPr marL="171484" indent="-171484" defTabSz="457291">
              <a:buFont typeface="Arial"/>
              <a:buChar char="•"/>
              <a:defRPr/>
            </a:pPr>
            <a:endParaRPr lang="en-GB" sz="1000" dirty="0">
              <a:latin typeface="Arial"/>
              <a:cs typeface="Arial"/>
            </a:endParaRPr>
          </a:p>
          <a:p>
            <a:pPr marL="171484" indent="-171484" defTabSz="457291">
              <a:buFont typeface="Arial"/>
              <a:buChar char="•"/>
              <a:defRPr/>
            </a:pPr>
            <a:r>
              <a:rPr lang="en-GB" sz="1000" b="1" dirty="0">
                <a:latin typeface="Arial"/>
                <a:cs typeface="Arial"/>
              </a:rPr>
              <a:t>Socio-political changes [click] – (1) rising costs </a:t>
            </a:r>
            <a:r>
              <a:rPr lang="en-GB" sz="1000" dirty="0">
                <a:latin typeface="Arial"/>
                <a:cs typeface="Arial"/>
              </a:rPr>
              <a:t>[graph: average global per capita (PPP in $) investment in health care]; </a:t>
            </a:r>
            <a:r>
              <a:rPr lang="en-GB" sz="1000" b="1" dirty="0">
                <a:latin typeface="Arial"/>
                <a:cs typeface="Arial"/>
              </a:rPr>
              <a:t>(2) innovation </a:t>
            </a:r>
            <a:r>
              <a:rPr lang="en-GB" sz="1000" dirty="0">
                <a:latin typeface="Arial"/>
                <a:cs typeface="Arial"/>
              </a:rPr>
              <a:t>[graph: average global % of individuals registering for cell phone service 2010-2012]; </a:t>
            </a:r>
            <a:r>
              <a:rPr lang="en-GB" sz="1000" b="1" dirty="0">
                <a:latin typeface="Arial"/>
                <a:cs typeface="Arial"/>
              </a:rPr>
              <a:t>(3) citizen voice </a:t>
            </a:r>
            <a:r>
              <a:rPr lang="en-GB" sz="1000" dirty="0">
                <a:latin typeface="Arial"/>
                <a:cs typeface="Arial"/>
              </a:rPr>
              <a:t>– [graph: average voter turn out (%) by region between 1945 and 2012]</a:t>
            </a:r>
            <a:r>
              <a:rPr lang="en-GB" sz="1000" b="1" dirty="0">
                <a:latin typeface="Arial"/>
                <a:cs typeface="Arial"/>
              </a:rPr>
              <a:t>; (4) globalization: </a:t>
            </a:r>
            <a:r>
              <a:rPr lang="en-GB" sz="1000" dirty="0">
                <a:latin typeface="Arial"/>
                <a:cs typeface="Arial"/>
              </a:rPr>
              <a:t>global map of foreign investment as % of GDP </a:t>
            </a:r>
            <a:endParaRPr lang="en-GB" sz="1000" b="1" dirty="0">
              <a:latin typeface="Arial"/>
              <a:cs typeface="Arial"/>
            </a:endParaRPr>
          </a:p>
          <a:p>
            <a:endParaRPr lang="en-GB" sz="1000"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3271" rtl="0" eaLnBrk="1" fontAlgn="auto" latinLnBrk="0" hangingPunct="1">
              <a:lnSpc>
                <a:spcPct val="100000"/>
              </a:lnSpc>
              <a:spcBef>
                <a:spcPts val="0"/>
              </a:spcBef>
              <a:spcAft>
                <a:spcPts val="0"/>
              </a:spcAft>
              <a:buClrTx/>
              <a:buSzTx/>
              <a:buFontTx/>
              <a:buNone/>
              <a:tabLst/>
              <a:defRPr/>
            </a:pPr>
            <a:fld id="{DC67F708-88EC-0D45-8CDE-D0E189AB49B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3271"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552568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Source: WONCA</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3BF75A-0D0A-4521-9AB3-489CED092723}"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301303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3775" y="768350"/>
            <a:ext cx="5114925" cy="3835400"/>
          </a:xfrm>
        </p:spPr>
      </p:sp>
      <p:sp>
        <p:nvSpPr>
          <p:cNvPr id="3" name="Notes Placeholder 2"/>
          <p:cNvSpPr>
            <a:spLocks noGrp="1"/>
          </p:cNvSpPr>
          <p:nvPr>
            <p:ph type="body" idx="1"/>
          </p:nvPr>
        </p:nvSpPr>
        <p:spPr/>
        <p:txBody>
          <a:bodyPr/>
          <a:lstStyle/>
          <a:p>
            <a:endParaRPr lang="en-GB" dirty="0"/>
          </a:p>
        </p:txBody>
      </p:sp>
      <p:sp>
        <p:nvSpPr>
          <p:cNvPr id="5" name="Footer Placeholder 4"/>
          <p:cNvSpPr>
            <a:spLocks noGrp="1"/>
          </p:cNvSpPr>
          <p:nvPr>
            <p:ph type="ftr" sz="quarter" idx="11"/>
          </p:nvPr>
        </p:nvSpPr>
        <p:spPr/>
        <p:txBody>
          <a:bodyPr/>
          <a:lstStyle/>
          <a:p>
            <a:pPr>
              <a:defRPr/>
            </a:pPr>
            <a:r>
              <a:rPr lang="en-US">
                <a:solidFill>
                  <a:prstClr val="black"/>
                </a:solidFill>
              </a:rPr>
              <a:t>WHO Policies to achieve UHC</a:t>
            </a:r>
          </a:p>
        </p:txBody>
      </p:sp>
    </p:spTree>
    <p:extLst>
      <p:ext uri="{BB962C8B-B14F-4D97-AF65-F5344CB8AC3E}">
        <p14:creationId xmlns:p14="http://schemas.microsoft.com/office/powerpoint/2010/main" val="32446540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3775" y="768350"/>
            <a:ext cx="5114925" cy="3835400"/>
          </a:xfrm>
        </p:spPr>
      </p:sp>
      <p:sp>
        <p:nvSpPr>
          <p:cNvPr id="3" name="Notes Placeholder 2"/>
          <p:cNvSpPr>
            <a:spLocks noGrp="1"/>
          </p:cNvSpPr>
          <p:nvPr>
            <p:ph type="body" idx="1"/>
          </p:nvPr>
        </p:nvSpPr>
        <p:spPr/>
        <p:txBody>
          <a:bodyPr/>
          <a:lstStyle/>
          <a:p>
            <a:endParaRPr lang="en-GB" dirty="0"/>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WHO Policies to achieve UHC</a:t>
            </a:r>
          </a:p>
        </p:txBody>
      </p:sp>
    </p:spTree>
    <p:extLst>
      <p:ext uri="{BB962C8B-B14F-4D97-AF65-F5344CB8AC3E}">
        <p14:creationId xmlns:p14="http://schemas.microsoft.com/office/powerpoint/2010/main" val="30305582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Source: WONCA</a:t>
            </a:r>
          </a:p>
        </p:txBody>
      </p:sp>
      <p:sp>
        <p:nvSpPr>
          <p:cNvPr id="4" name="Slide Number Placeholder 3"/>
          <p:cNvSpPr>
            <a:spLocks noGrp="1"/>
          </p:cNvSpPr>
          <p:nvPr>
            <p:ph type="sldNum" sz="quarter" idx="10"/>
          </p:nvPr>
        </p:nvSpPr>
        <p:spPr/>
        <p:txBody>
          <a:bodyPr/>
          <a:lstStyle/>
          <a:p>
            <a:fld id="{123BF75A-0D0A-4521-9AB3-489CED092723}" type="slidenum">
              <a:rPr lang="en-GB" smtClean="0"/>
              <a:t>30</a:t>
            </a:fld>
            <a:endParaRPr lang="en-GB"/>
          </a:p>
        </p:txBody>
      </p:sp>
    </p:spTree>
    <p:extLst>
      <p:ext uri="{BB962C8B-B14F-4D97-AF65-F5344CB8AC3E}">
        <p14:creationId xmlns:p14="http://schemas.microsoft.com/office/powerpoint/2010/main" val="36661926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GB" sz="1100" b="1" dirty="0">
                <a:latin typeface="Arial"/>
                <a:cs typeface="Arial"/>
              </a:rPr>
              <a:t>Key message</a:t>
            </a:r>
          </a:p>
          <a:p>
            <a:pPr>
              <a:lnSpc>
                <a:spcPct val="150000"/>
              </a:lnSpc>
            </a:pPr>
            <a:endParaRPr lang="en-US" sz="1100" b="1" dirty="0">
              <a:latin typeface="Arial"/>
              <a:cs typeface="Arial"/>
            </a:endParaRPr>
          </a:p>
          <a:p>
            <a:pPr marL="185748" indent="-185748">
              <a:buFont typeface="Arial"/>
              <a:buChar char="•"/>
            </a:pPr>
            <a:r>
              <a:rPr lang="en-US" sz="1100" i="1" dirty="0">
                <a:latin typeface="Arial"/>
                <a:cs typeface="Arial"/>
              </a:rPr>
              <a:t>Linking to the previous slide </a:t>
            </a:r>
            <a:r>
              <a:rPr lang="en-US" sz="1100" dirty="0">
                <a:latin typeface="Arial"/>
                <a:cs typeface="Arial"/>
              </a:rPr>
              <a:t>– despite all this activity and proven impact– success is not a guarantee – Lessons from implementation have shown for example, a degree of variability in the ultimate scale and sustainability of initiatives in a given context </a:t>
            </a:r>
          </a:p>
          <a:p>
            <a:pPr marL="185748" indent="-185748">
              <a:buFont typeface="Arial"/>
              <a:buChar char="•"/>
            </a:pPr>
            <a:endParaRPr lang="en-US" sz="1100" dirty="0">
              <a:latin typeface="Arial"/>
              <a:cs typeface="Arial"/>
            </a:endParaRPr>
          </a:p>
          <a:p>
            <a:pPr marL="185748" indent="-185748">
              <a:buFont typeface="Arial"/>
              <a:buChar char="•"/>
            </a:pPr>
            <a:r>
              <a:rPr lang="en-US" sz="1100" dirty="0">
                <a:latin typeface="Arial"/>
                <a:cs typeface="Arial"/>
              </a:rPr>
              <a:t>Implementation does also vary both within and between countries; pilot cases and demonstration sites are not yet systematized and in effect, the potential exchange of experiences has yet to be fully exploited </a:t>
            </a:r>
          </a:p>
          <a:p>
            <a:pPr marL="185748" indent="-185748">
              <a:buFont typeface="Arial"/>
              <a:buChar char="•"/>
            </a:pPr>
            <a:endParaRPr lang="en-US" sz="1100" dirty="0">
              <a:latin typeface="Arial"/>
              <a:cs typeface="Arial"/>
            </a:endParaRPr>
          </a:p>
          <a:p>
            <a:pPr marL="185748" indent="-185748">
              <a:buFont typeface="Arial"/>
              <a:buChar char="•"/>
            </a:pPr>
            <a:r>
              <a:rPr lang="en-US" sz="1100" dirty="0">
                <a:latin typeface="Arial"/>
                <a:cs typeface="Arial"/>
              </a:rPr>
              <a:t>It is in this context – the global strategy is set – accelerating a platform for people-</a:t>
            </a:r>
            <a:r>
              <a:rPr lang="en-US" sz="1100" dirty="0" err="1">
                <a:latin typeface="Arial"/>
                <a:cs typeface="Arial"/>
              </a:rPr>
              <a:t>centred</a:t>
            </a:r>
            <a:r>
              <a:rPr lang="en-US" sz="1100" dirty="0">
                <a:latin typeface="Arial"/>
                <a:cs typeface="Arial"/>
              </a:rPr>
              <a:t> integrated health services delivery that can be leveraged across countries to meet emerging demands and resolve growing health system constraints that will become increasingly compromising from remaining with business as usual </a:t>
            </a:r>
            <a:endParaRPr lang="en-GB" sz="1100" dirty="0">
              <a:latin typeface="Arial"/>
              <a:cs typeface="Arial"/>
            </a:endParaRPr>
          </a:p>
          <a:p>
            <a:pPr>
              <a:lnSpc>
                <a:spcPct val="150000"/>
              </a:lnSpc>
            </a:pPr>
            <a:endParaRPr lang="en-GB" sz="220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D1A03D-09E7-D948-8417-D8DEEB0860F3}"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340770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30838E6-6717-45C4-8BF1-11B8FC58B6EF}" type="datetimeFigureOut">
              <a:rPr lang="en-GB" smtClean="0"/>
              <a:t>06/11/2019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21B497-0F25-445B-AD20-6DE9F74C390B}" type="slidenum">
              <a:rPr lang="en-GB" smtClean="0"/>
              <a:t>‹#›</a:t>
            </a:fld>
            <a:endParaRPr lang="en-GB"/>
          </a:p>
        </p:txBody>
      </p:sp>
      <p:sp>
        <p:nvSpPr>
          <p:cNvPr id="7" name="Text Box 22"/>
          <p:cNvSpPr txBox="1">
            <a:spLocks noChangeArrowheads="1"/>
          </p:cNvSpPr>
          <p:nvPr userDrawn="1"/>
        </p:nvSpPr>
        <p:spPr bwMode="auto">
          <a:xfrm>
            <a:off x="0" y="275259"/>
            <a:ext cx="9144000" cy="646218"/>
          </a:xfrm>
          <a:prstGeom prst="rect">
            <a:avLst/>
          </a:prstGeom>
          <a:gradFill>
            <a:gsLst>
              <a:gs pos="0">
                <a:srgbClr val="0A5079"/>
              </a:gs>
              <a:gs pos="100000">
                <a:srgbClr val="22A6E0"/>
              </a:gs>
            </a:gsLst>
            <a:lin ang="0" scaled="1"/>
          </a:gradFill>
          <a:ln>
            <a:noFill/>
          </a:ln>
          <a:effectLst/>
          <a:extLst/>
        </p:spPr>
        <p:txBody>
          <a:bodyPr wrap="square" lIns="91328" tIns="45664" rIns="91328" bIns="45664"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spcAft>
                <a:spcPts val="1200"/>
              </a:spcAft>
            </a:pPr>
            <a:endParaRPr lang="en-US" sz="3600" b="1" dirty="0">
              <a:solidFill>
                <a:schemeClr val="bg1"/>
              </a:solidFill>
              <a:latin typeface="Century Gothic" panose="020B0502020202020204" pitchFamily="34" charset="0"/>
              <a:cs typeface="Century Gothic"/>
            </a:endParaRPr>
          </a:p>
        </p:txBody>
      </p:sp>
    </p:spTree>
    <p:extLst>
      <p:ext uri="{BB962C8B-B14F-4D97-AF65-F5344CB8AC3E}">
        <p14:creationId xmlns:p14="http://schemas.microsoft.com/office/powerpoint/2010/main" val="3554382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30838E6-6717-45C4-8BF1-11B8FC58B6EF}" type="datetimeFigureOut">
              <a:rPr lang="en-GB" smtClean="0"/>
              <a:t>06/11/2019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21B497-0F25-445B-AD20-6DE9F74C390B}" type="slidenum">
              <a:rPr lang="en-GB" smtClean="0"/>
              <a:t>‹#›</a:t>
            </a:fld>
            <a:endParaRPr lang="en-GB"/>
          </a:p>
        </p:txBody>
      </p:sp>
      <p:sp>
        <p:nvSpPr>
          <p:cNvPr id="7" name="Text Box 22"/>
          <p:cNvSpPr txBox="1">
            <a:spLocks noChangeArrowheads="1"/>
          </p:cNvSpPr>
          <p:nvPr userDrawn="1"/>
        </p:nvSpPr>
        <p:spPr bwMode="auto">
          <a:xfrm>
            <a:off x="7490926" y="0"/>
            <a:ext cx="738438" cy="6345382"/>
          </a:xfrm>
          <a:prstGeom prst="rect">
            <a:avLst/>
          </a:prstGeom>
          <a:gradFill>
            <a:gsLst>
              <a:gs pos="0">
                <a:srgbClr val="0A5079"/>
              </a:gs>
              <a:gs pos="100000">
                <a:srgbClr val="22A6E0"/>
              </a:gs>
            </a:gsLst>
            <a:lin ang="0" scaled="1"/>
          </a:gradFill>
          <a:ln>
            <a:noFill/>
          </a:ln>
          <a:effectLst/>
          <a:extLst/>
        </p:spPr>
        <p:txBody>
          <a:bodyPr vert="eaVert" wrap="square" lIns="91328" tIns="45664" rIns="91328" bIns="45664"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spcAft>
                <a:spcPts val="1200"/>
              </a:spcAft>
            </a:pPr>
            <a:endParaRPr lang="en-US" sz="3600" b="1" dirty="0">
              <a:solidFill>
                <a:schemeClr val="bg1"/>
              </a:solidFill>
              <a:latin typeface="Century Gothic" panose="020B0502020202020204" pitchFamily="34" charset="0"/>
              <a:cs typeface="Century Gothic"/>
            </a:endParaRPr>
          </a:p>
        </p:txBody>
      </p:sp>
    </p:spTree>
    <p:extLst>
      <p:ext uri="{BB962C8B-B14F-4D97-AF65-F5344CB8AC3E}">
        <p14:creationId xmlns:p14="http://schemas.microsoft.com/office/powerpoint/2010/main" val="298089073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84045042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25547929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25504834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97023160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2100" y="600075"/>
            <a:ext cx="2057400" cy="46243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69900" y="600075"/>
            <a:ext cx="6019800" cy="46243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24447713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71598550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962820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72023279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42913" y="1381125"/>
            <a:ext cx="4068762" cy="46116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64075" y="1381125"/>
            <a:ext cx="4070350" cy="46116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7205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5058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B425344-FEB2-491E-82C3-798D54878EC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9255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9087651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089766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4097967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6390260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572220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1188" y="0"/>
            <a:ext cx="2182812" cy="59928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12750" y="0"/>
            <a:ext cx="6396038" cy="5992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723822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30838E6-6717-45C4-8BF1-11B8FC58B6EF}" type="datetimeFigureOut">
              <a:rPr lang="en-GB" smtClean="0">
                <a:solidFill>
                  <a:prstClr val="black">
                    <a:tint val="75000"/>
                  </a:prstClr>
                </a:solidFill>
              </a:rPr>
              <a:pPr/>
              <a:t>06/11/2019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221B497-0F25-445B-AD20-6DE9F74C390B}" type="slidenum">
              <a:rPr lang="en-GB" smtClean="0">
                <a:solidFill>
                  <a:prstClr val="black">
                    <a:tint val="75000"/>
                  </a:prstClr>
                </a:solidFill>
              </a:rPr>
              <a:pPr/>
              <a:t>‹#›</a:t>
            </a:fld>
            <a:endParaRPr lang="en-GB">
              <a:solidFill>
                <a:prstClr val="black">
                  <a:tint val="75000"/>
                </a:prstClr>
              </a:solidFill>
            </a:endParaRPr>
          </a:p>
        </p:txBody>
      </p:sp>
      <p:sp>
        <p:nvSpPr>
          <p:cNvPr id="7" name="Text Box 22"/>
          <p:cNvSpPr txBox="1">
            <a:spLocks noChangeArrowheads="1"/>
          </p:cNvSpPr>
          <p:nvPr userDrawn="1"/>
        </p:nvSpPr>
        <p:spPr bwMode="auto">
          <a:xfrm>
            <a:off x="0" y="275259"/>
            <a:ext cx="9144000" cy="646218"/>
          </a:xfrm>
          <a:prstGeom prst="rect">
            <a:avLst/>
          </a:prstGeom>
          <a:gradFill>
            <a:gsLst>
              <a:gs pos="0">
                <a:srgbClr val="0A5079"/>
              </a:gs>
              <a:gs pos="100000">
                <a:srgbClr val="22A6E0"/>
              </a:gs>
            </a:gsLst>
            <a:lin ang="0" scaled="1"/>
          </a:gradFill>
          <a:ln>
            <a:noFill/>
          </a:ln>
          <a:effectLst/>
          <a:extLst/>
        </p:spPr>
        <p:txBody>
          <a:bodyPr wrap="square" lIns="91328" tIns="45664" rIns="91328" bIns="45664"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1200"/>
              </a:spcAft>
            </a:pPr>
            <a:endParaRPr lang="en-US" sz="3600" b="1" dirty="0">
              <a:solidFill>
                <a:prstClr val="white"/>
              </a:solidFill>
              <a:latin typeface="Century Gothic" panose="020B0502020202020204" pitchFamily="34" charset="0"/>
              <a:cs typeface="Century Gothic"/>
            </a:endParaRPr>
          </a:p>
        </p:txBody>
      </p:sp>
    </p:spTree>
    <p:extLst>
      <p:ext uri="{BB962C8B-B14F-4D97-AF65-F5344CB8AC3E}">
        <p14:creationId xmlns:p14="http://schemas.microsoft.com/office/powerpoint/2010/main" val="15301160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0" y="2906713"/>
            <a:ext cx="9143999"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930838E6-6717-45C4-8BF1-11B8FC58B6EF}" type="datetimeFigureOut">
              <a:rPr lang="en-GB" smtClean="0">
                <a:solidFill>
                  <a:prstClr val="black">
                    <a:tint val="75000"/>
                  </a:prstClr>
                </a:solidFill>
              </a:rPr>
              <a:pPr/>
              <a:t>06/11/2019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221B497-0F25-445B-AD20-6DE9F74C390B}" type="slidenum">
              <a:rPr lang="en-GB" smtClean="0">
                <a:solidFill>
                  <a:prstClr val="black">
                    <a:tint val="75000"/>
                  </a:prstClr>
                </a:solidFill>
              </a:rPr>
              <a:pPr/>
              <a:t>‹#›</a:t>
            </a:fld>
            <a:endParaRPr lang="en-GB">
              <a:solidFill>
                <a:prstClr val="black">
                  <a:tint val="75000"/>
                </a:prstClr>
              </a:solidFill>
            </a:endParaRPr>
          </a:p>
        </p:txBody>
      </p:sp>
      <p:sp>
        <p:nvSpPr>
          <p:cNvPr id="7" name="Text Box 22"/>
          <p:cNvSpPr txBox="1">
            <a:spLocks noChangeArrowheads="1"/>
          </p:cNvSpPr>
          <p:nvPr userDrawn="1"/>
        </p:nvSpPr>
        <p:spPr bwMode="auto">
          <a:xfrm>
            <a:off x="0" y="4791889"/>
            <a:ext cx="9144000" cy="923217"/>
          </a:xfrm>
          <a:prstGeom prst="rect">
            <a:avLst/>
          </a:prstGeom>
          <a:gradFill>
            <a:gsLst>
              <a:gs pos="0">
                <a:srgbClr val="0A5079"/>
              </a:gs>
              <a:gs pos="100000">
                <a:srgbClr val="22A6E0"/>
              </a:gs>
            </a:gsLst>
            <a:lin ang="0" scaled="1"/>
          </a:gradFill>
          <a:ln>
            <a:noFill/>
          </a:ln>
          <a:effectLst/>
          <a:extLst/>
        </p:spPr>
        <p:txBody>
          <a:bodyPr wrap="square" lIns="91328" tIns="45664" rIns="91328" bIns="45664"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1200"/>
              </a:spcAft>
            </a:pPr>
            <a:endParaRPr lang="en-US" sz="5400" b="1" dirty="0">
              <a:solidFill>
                <a:prstClr val="white"/>
              </a:solidFill>
              <a:latin typeface="Century Gothic" panose="020B0502020202020204" pitchFamily="34" charset="0"/>
              <a:cs typeface="Century Gothic"/>
            </a:endParaRPr>
          </a:p>
        </p:txBody>
      </p:sp>
    </p:spTree>
    <p:extLst>
      <p:ext uri="{BB962C8B-B14F-4D97-AF65-F5344CB8AC3E}">
        <p14:creationId xmlns:p14="http://schemas.microsoft.com/office/powerpoint/2010/main" val="94641876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930838E6-6717-45C4-8BF1-11B8FC58B6EF}" type="datetimeFigureOut">
              <a:rPr lang="en-GB" smtClean="0">
                <a:solidFill>
                  <a:prstClr val="black">
                    <a:tint val="75000"/>
                  </a:prstClr>
                </a:solidFill>
              </a:rPr>
              <a:pPr/>
              <a:t>06/11/2019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9221B497-0F25-445B-AD20-6DE9F74C390B}" type="slidenum">
              <a:rPr lang="en-GB" smtClean="0">
                <a:solidFill>
                  <a:prstClr val="black">
                    <a:tint val="75000"/>
                  </a:prstClr>
                </a:solidFill>
              </a:rPr>
              <a:pPr/>
              <a:t>‹#›</a:t>
            </a:fld>
            <a:endParaRPr lang="en-GB">
              <a:solidFill>
                <a:prstClr val="black">
                  <a:tint val="75000"/>
                </a:prstClr>
              </a:solidFill>
            </a:endParaRPr>
          </a:p>
        </p:txBody>
      </p:sp>
      <p:sp>
        <p:nvSpPr>
          <p:cNvPr id="8" name="Text Box 22"/>
          <p:cNvSpPr txBox="1">
            <a:spLocks noChangeArrowheads="1"/>
          </p:cNvSpPr>
          <p:nvPr userDrawn="1"/>
        </p:nvSpPr>
        <p:spPr bwMode="auto">
          <a:xfrm>
            <a:off x="0" y="275259"/>
            <a:ext cx="9144000" cy="646218"/>
          </a:xfrm>
          <a:prstGeom prst="rect">
            <a:avLst/>
          </a:prstGeom>
          <a:gradFill>
            <a:gsLst>
              <a:gs pos="0">
                <a:srgbClr val="0A5079"/>
              </a:gs>
              <a:gs pos="100000">
                <a:srgbClr val="22A6E0"/>
              </a:gs>
            </a:gsLst>
            <a:lin ang="0" scaled="1"/>
          </a:gradFill>
          <a:ln>
            <a:noFill/>
          </a:ln>
          <a:effectLst/>
          <a:extLst/>
        </p:spPr>
        <p:txBody>
          <a:bodyPr wrap="square" lIns="91328" tIns="45664" rIns="91328" bIns="45664"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1200"/>
              </a:spcAft>
            </a:pPr>
            <a:endParaRPr lang="en-US" sz="3600" b="1" dirty="0">
              <a:solidFill>
                <a:prstClr val="white"/>
              </a:solidFill>
              <a:latin typeface="Century Gothic" panose="020B0502020202020204" pitchFamily="34" charset="0"/>
              <a:cs typeface="Century Gothic"/>
            </a:endParaRPr>
          </a:p>
        </p:txBody>
      </p:sp>
    </p:spTree>
    <p:extLst>
      <p:ext uri="{BB962C8B-B14F-4D97-AF65-F5344CB8AC3E}">
        <p14:creationId xmlns:p14="http://schemas.microsoft.com/office/powerpoint/2010/main" val="293482316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930838E6-6717-45C4-8BF1-11B8FC58B6EF}" type="datetimeFigureOut">
              <a:rPr lang="en-GB" smtClean="0">
                <a:solidFill>
                  <a:prstClr val="black">
                    <a:tint val="75000"/>
                  </a:prstClr>
                </a:solidFill>
              </a:rPr>
              <a:pPr/>
              <a:t>06/11/2019</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9221B497-0F25-445B-AD20-6DE9F74C390B}" type="slidenum">
              <a:rPr lang="en-GB" smtClean="0">
                <a:solidFill>
                  <a:prstClr val="black">
                    <a:tint val="75000"/>
                  </a:prstClr>
                </a:solidFill>
              </a:rPr>
              <a:pPr/>
              <a:t>‹#›</a:t>
            </a:fld>
            <a:endParaRPr lang="en-GB">
              <a:solidFill>
                <a:prstClr val="black">
                  <a:tint val="75000"/>
                </a:prstClr>
              </a:solidFill>
            </a:endParaRPr>
          </a:p>
        </p:txBody>
      </p:sp>
      <p:sp>
        <p:nvSpPr>
          <p:cNvPr id="10" name="Text Box 22"/>
          <p:cNvSpPr txBox="1">
            <a:spLocks noChangeArrowheads="1"/>
          </p:cNvSpPr>
          <p:nvPr userDrawn="1"/>
        </p:nvSpPr>
        <p:spPr bwMode="auto">
          <a:xfrm>
            <a:off x="0" y="275259"/>
            <a:ext cx="9144000" cy="646218"/>
          </a:xfrm>
          <a:prstGeom prst="rect">
            <a:avLst/>
          </a:prstGeom>
          <a:gradFill>
            <a:gsLst>
              <a:gs pos="0">
                <a:srgbClr val="0A5079"/>
              </a:gs>
              <a:gs pos="100000">
                <a:srgbClr val="22A6E0"/>
              </a:gs>
            </a:gsLst>
            <a:lin ang="0" scaled="1"/>
          </a:gradFill>
          <a:ln>
            <a:noFill/>
          </a:ln>
          <a:effectLst/>
          <a:extLst/>
        </p:spPr>
        <p:txBody>
          <a:bodyPr wrap="square" lIns="91328" tIns="45664" rIns="91328" bIns="45664"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1200"/>
              </a:spcAft>
            </a:pPr>
            <a:endParaRPr lang="en-US" sz="3600" b="1" dirty="0">
              <a:solidFill>
                <a:prstClr val="white"/>
              </a:solidFill>
              <a:latin typeface="Century Gothic" panose="020B0502020202020204" pitchFamily="34" charset="0"/>
              <a:cs typeface="Century Gothic"/>
            </a:endParaRPr>
          </a:p>
        </p:txBody>
      </p:sp>
    </p:spTree>
    <p:extLst>
      <p:ext uri="{BB962C8B-B14F-4D97-AF65-F5344CB8AC3E}">
        <p14:creationId xmlns:p14="http://schemas.microsoft.com/office/powerpoint/2010/main" val="32680247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30838E6-6717-45C4-8BF1-11B8FC58B6EF}" type="datetimeFigureOut">
              <a:rPr lang="en-GB" smtClean="0">
                <a:solidFill>
                  <a:prstClr val="black">
                    <a:tint val="75000"/>
                  </a:prstClr>
                </a:solidFill>
              </a:rPr>
              <a:pPr/>
              <a:t>06/11/2019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221B497-0F25-445B-AD20-6DE9F74C390B}" type="slidenum">
              <a:rPr lang="en-GB" smtClean="0">
                <a:solidFill>
                  <a:prstClr val="black">
                    <a:tint val="75000"/>
                  </a:prstClr>
                </a:solidFill>
              </a:rPr>
              <a:pPr/>
              <a:t>‹#›</a:t>
            </a:fld>
            <a:endParaRPr lang="en-GB">
              <a:solidFill>
                <a:prstClr val="black">
                  <a:tint val="75000"/>
                </a:prstClr>
              </a:solidFill>
            </a:endParaRPr>
          </a:p>
        </p:txBody>
      </p:sp>
      <p:sp>
        <p:nvSpPr>
          <p:cNvPr id="7" name="Text Box 22"/>
          <p:cNvSpPr txBox="1">
            <a:spLocks noChangeArrowheads="1"/>
          </p:cNvSpPr>
          <p:nvPr userDrawn="1"/>
        </p:nvSpPr>
        <p:spPr bwMode="auto">
          <a:xfrm>
            <a:off x="0" y="275259"/>
            <a:ext cx="9144000" cy="646218"/>
          </a:xfrm>
          <a:prstGeom prst="rect">
            <a:avLst/>
          </a:prstGeom>
          <a:gradFill>
            <a:gsLst>
              <a:gs pos="0">
                <a:srgbClr val="0A5079"/>
              </a:gs>
              <a:gs pos="100000">
                <a:srgbClr val="22A6E0"/>
              </a:gs>
            </a:gsLst>
            <a:lin ang="0" scaled="1"/>
          </a:gradFill>
          <a:ln>
            <a:noFill/>
          </a:ln>
          <a:effectLst/>
          <a:extLst/>
        </p:spPr>
        <p:txBody>
          <a:bodyPr wrap="square" lIns="91328" tIns="45664" rIns="91328" bIns="45664"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1200"/>
              </a:spcAft>
            </a:pPr>
            <a:endParaRPr lang="en-US" sz="3600" b="1" dirty="0">
              <a:solidFill>
                <a:prstClr val="white"/>
              </a:solidFill>
              <a:latin typeface="Century Gothic" panose="020B0502020202020204" pitchFamily="34" charset="0"/>
              <a:cs typeface="Century Gothic"/>
            </a:endParaRPr>
          </a:p>
        </p:txBody>
      </p:sp>
    </p:spTree>
    <p:extLst>
      <p:ext uri="{BB962C8B-B14F-4D97-AF65-F5344CB8AC3E}">
        <p14:creationId xmlns:p14="http://schemas.microsoft.com/office/powerpoint/2010/main" val="350983467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30838E6-6717-45C4-8BF1-11B8FC58B6EF}" type="datetimeFigureOut">
              <a:rPr lang="en-GB" smtClean="0">
                <a:solidFill>
                  <a:prstClr val="black">
                    <a:tint val="75000"/>
                  </a:prstClr>
                </a:solidFill>
              </a:rPr>
              <a:pPr/>
              <a:t>06/11/2019</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9221B497-0F25-445B-AD20-6DE9F74C390B}" type="slidenum">
              <a:rPr lang="en-GB" smtClean="0">
                <a:solidFill>
                  <a:prstClr val="black">
                    <a:tint val="75000"/>
                  </a:prstClr>
                </a:solidFill>
              </a:rPr>
              <a:pPr/>
              <a:t>‹#›</a:t>
            </a:fld>
            <a:endParaRPr lang="en-GB">
              <a:solidFill>
                <a:prstClr val="black">
                  <a:tint val="75000"/>
                </a:prstClr>
              </a:solidFill>
            </a:endParaRPr>
          </a:p>
        </p:txBody>
      </p:sp>
      <p:sp>
        <p:nvSpPr>
          <p:cNvPr id="6" name="Text Box 22"/>
          <p:cNvSpPr txBox="1">
            <a:spLocks noChangeArrowheads="1"/>
          </p:cNvSpPr>
          <p:nvPr userDrawn="1"/>
        </p:nvSpPr>
        <p:spPr bwMode="auto">
          <a:xfrm>
            <a:off x="0" y="275259"/>
            <a:ext cx="9144000" cy="646218"/>
          </a:xfrm>
          <a:prstGeom prst="rect">
            <a:avLst/>
          </a:prstGeom>
          <a:gradFill>
            <a:gsLst>
              <a:gs pos="0">
                <a:srgbClr val="0A5079"/>
              </a:gs>
              <a:gs pos="100000">
                <a:srgbClr val="22A6E0"/>
              </a:gs>
            </a:gsLst>
            <a:lin ang="0" scaled="1"/>
          </a:gradFill>
          <a:ln>
            <a:noFill/>
          </a:ln>
          <a:effectLst/>
          <a:extLst/>
        </p:spPr>
        <p:txBody>
          <a:bodyPr wrap="square" lIns="91328" tIns="45664" rIns="91328" bIns="45664"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1200"/>
              </a:spcAft>
            </a:pPr>
            <a:endParaRPr lang="en-US" sz="3600" b="1" dirty="0">
              <a:solidFill>
                <a:prstClr val="white"/>
              </a:solidFill>
              <a:latin typeface="Century Gothic" panose="020B0502020202020204" pitchFamily="34" charset="0"/>
              <a:cs typeface="Century Gothic"/>
            </a:endParaRPr>
          </a:p>
        </p:txBody>
      </p:sp>
    </p:spTree>
    <p:extLst>
      <p:ext uri="{BB962C8B-B14F-4D97-AF65-F5344CB8AC3E}">
        <p14:creationId xmlns:p14="http://schemas.microsoft.com/office/powerpoint/2010/main" val="6056141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0838E6-6717-45C4-8BF1-11B8FC58B6EF}" type="datetimeFigureOut">
              <a:rPr lang="en-GB" smtClean="0">
                <a:solidFill>
                  <a:prstClr val="black">
                    <a:tint val="75000"/>
                  </a:prstClr>
                </a:solidFill>
              </a:rPr>
              <a:pPr/>
              <a:t>06/11/2019</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9221B497-0F25-445B-AD20-6DE9F74C390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8584488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atin typeface="Century Gothic" panose="020B050202020202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a:xfrm>
            <a:off x="3575050" y="273050"/>
            <a:ext cx="5111750" cy="5853113"/>
          </a:xfrm>
        </p:spPr>
        <p:txBody>
          <a:bodyPr/>
          <a:lstStyle>
            <a:lvl1pPr>
              <a:defRPr sz="3200">
                <a:latin typeface="Century Gothic" panose="020B0502020202020204" pitchFamily="34"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30838E6-6717-45C4-8BF1-11B8FC58B6EF}" type="datetimeFigureOut">
              <a:rPr lang="en-GB" smtClean="0">
                <a:solidFill>
                  <a:prstClr val="black">
                    <a:tint val="75000"/>
                  </a:prstClr>
                </a:solidFill>
              </a:rPr>
              <a:pPr/>
              <a:t>06/11/2019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9221B497-0F25-445B-AD20-6DE9F74C390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9718226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30838E6-6717-45C4-8BF1-11B8FC58B6EF}" type="datetimeFigureOut">
              <a:rPr lang="en-GB" smtClean="0">
                <a:solidFill>
                  <a:prstClr val="black">
                    <a:tint val="75000"/>
                  </a:prstClr>
                </a:solidFill>
              </a:rPr>
              <a:pPr/>
              <a:t>06/11/2019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9221B497-0F25-445B-AD20-6DE9F74C390B}" type="slidenum">
              <a:rPr lang="en-GB" smtClean="0">
                <a:solidFill>
                  <a:prstClr val="black">
                    <a:tint val="75000"/>
                  </a:prstClr>
                </a:solidFill>
              </a:rPr>
              <a:pPr/>
              <a:t>‹#›</a:t>
            </a:fld>
            <a:endParaRPr lang="en-GB">
              <a:solidFill>
                <a:prstClr val="black">
                  <a:tint val="75000"/>
                </a:prstClr>
              </a:solidFill>
            </a:endParaRPr>
          </a:p>
        </p:txBody>
      </p:sp>
      <p:sp>
        <p:nvSpPr>
          <p:cNvPr id="8" name="Text Box 22"/>
          <p:cNvSpPr txBox="1">
            <a:spLocks noChangeArrowheads="1"/>
          </p:cNvSpPr>
          <p:nvPr userDrawn="1"/>
        </p:nvSpPr>
        <p:spPr bwMode="auto">
          <a:xfrm>
            <a:off x="1782618" y="4882010"/>
            <a:ext cx="5541818" cy="461552"/>
          </a:xfrm>
          <a:prstGeom prst="rect">
            <a:avLst/>
          </a:prstGeom>
          <a:gradFill>
            <a:gsLst>
              <a:gs pos="0">
                <a:srgbClr val="0A5079"/>
              </a:gs>
              <a:gs pos="100000">
                <a:srgbClr val="22A6E0"/>
              </a:gs>
            </a:gsLst>
            <a:lin ang="0" scaled="1"/>
          </a:gradFill>
          <a:ln>
            <a:noFill/>
          </a:ln>
          <a:effectLst/>
          <a:extLst/>
        </p:spPr>
        <p:txBody>
          <a:bodyPr wrap="square" lIns="91328" tIns="45664" rIns="91328" bIns="45664"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1200"/>
              </a:spcAft>
            </a:pPr>
            <a:endParaRPr lang="en-US" sz="2400" b="1" dirty="0">
              <a:solidFill>
                <a:prstClr val="white"/>
              </a:solidFill>
              <a:latin typeface="Century Gothic" panose="020B0502020202020204" pitchFamily="34" charset="0"/>
              <a:cs typeface="Century Gothic"/>
            </a:endParaRPr>
          </a:p>
        </p:txBody>
      </p:sp>
    </p:spTree>
    <p:extLst>
      <p:ext uri="{BB962C8B-B14F-4D97-AF65-F5344CB8AC3E}">
        <p14:creationId xmlns:p14="http://schemas.microsoft.com/office/powerpoint/2010/main" val="371209013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30838E6-6717-45C4-8BF1-11B8FC58B6EF}" type="datetimeFigureOut">
              <a:rPr lang="en-GB" smtClean="0">
                <a:solidFill>
                  <a:prstClr val="black">
                    <a:tint val="75000"/>
                  </a:prstClr>
                </a:solidFill>
              </a:rPr>
              <a:pPr/>
              <a:t>06/11/2019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221B497-0F25-445B-AD20-6DE9F74C390B}" type="slidenum">
              <a:rPr lang="en-GB" smtClean="0">
                <a:solidFill>
                  <a:prstClr val="black">
                    <a:tint val="75000"/>
                  </a:prstClr>
                </a:solidFill>
              </a:rPr>
              <a:pPr/>
              <a:t>‹#›</a:t>
            </a:fld>
            <a:endParaRPr lang="en-GB">
              <a:solidFill>
                <a:prstClr val="black">
                  <a:tint val="75000"/>
                </a:prstClr>
              </a:solidFill>
            </a:endParaRPr>
          </a:p>
        </p:txBody>
      </p:sp>
      <p:sp>
        <p:nvSpPr>
          <p:cNvPr id="7" name="Text Box 22"/>
          <p:cNvSpPr txBox="1">
            <a:spLocks noChangeArrowheads="1"/>
          </p:cNvSpPr>
          <p:nvPr userDrawn="1"/>
        </p:nvSpPr>
        <p:spPr bwMode="auto">
          <a:xfrm>
            <a:off x="0" y="275259"/>
            <a:ext cx="9144000" cy="646218"/>
          </a:xfrm>
          <a:prstGeom prst="rect">
            <a:avLst/>
          </a:prstGeom>
          <a:gradFill>
            <a:gsLst>
              <a:gs pos="0">
                <a:srgbClr val="0A5079"/>
              </a:gs>
              <a:gs pos="100000">
                <a:srgbClr val="22A6E0"/>
              </a:gs>
            </a:gsLst>
            <a:lin ang="0" scaled="1"/>
          </a:gradFill>
          <a:ln>
            <a:noFill/>
          </a:ln>
          <a:effectLst/>
          <a:extLst/>
        </p:spPr>
        <p:txBody>
          <a:bodyPr wrap="square" lIns="91328" tIns="45664" rIns="91328" bIns="45664"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1200"/>
              </a:spcAft>
            </a:pPr>
            <a:endParaRPr lang="en-US" sz="3600" b="1" dirty="0">
              <a:solidFill>
                <a:prstClr val="white"/>
              </a:solidFill>
              <a:latin typeface="Century Gothic" panose="020B0502020202020204" pitchFamily="34" charset="0"/>
              <a:cs typeface="Century Gothic"/>
            </a:endParaRPr>
          </a:p>
        </p:txBody>
      </p:sp>
    </p:spTree>
    <p:extLst>
      <p:ext uri="{BB962C8B-B14F-4D97-AF65-F5344CB8AC3E}">
        <p14:creationId xmlns:p14="http://schemas.microsoft.com/office/powerpoint/2010/main" val="150478135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30838E6-6717-45C4-8BF1-11B8FC58B6EF}" type="datetimeFigureOut">
              <a:rPr lang="en-GB" smtClean="0">
                <a:solidFill>
                  <a:prstClr val="black">
                    <a:tint val="75000"/>
                  </a:prstClr>
                </a:solidFill>
              </a:rPr>
              <a:pPr/>
              <a:t>06/11/2019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221B497-0F25-445B-AD20-6DE9F74C390B}" type="slidenum">
              <a:rPr lang="en-GB" smtClean="0">
                <a:solidFill>
                  <a:prstClr val="black">
                    <a:tint val="75000"/>
                  </a:prstClr>
                </a:solidFill>
              </a:rPr>
              <a:pPr/>
              <a:t>‹#›</a:t>
            </a:fld>
            <a:endParaRPr lang="en-GB">
              <a:solidFill>
                <a:prstClr val="black">
                  <a:tint val="75000"/>
                </a:prstClr>
              </a:solidFill>
            </a:endParaRPr>
          </a:p>
        </p:txBody>
      </p:sp>
      <p:sp>
        <p:nvSpPr>
          <p:cNvPr id="7" name="Text Box 22"/>
          <p:cNvSpPr txBox="1">
            <a:spLocks noChangeArrowheads="1"/>
          </p:cNvSpPr>
          <p:nvPr userDrawn="1"/>
        </p:nvSpPr>
        <p:spPr bwMode="auto">
          <a:xfrm>
            <a:off x="7490926" y="0"/>
            <a:ext cx="738438" cy="6345382"/>
          </a:xfrm>
          <a:prstGeom prst="rect">
            <a:avLst/>
          </a:prstGeom>
          <a:gradFill>
            <a:gsLst>
              <a:gs pos="0">
                <a:srgbClr val="0A5079"/>
              </a:gs>
              <a:gs pos="100000">
                <a:srgbClr val="22A6E0"/>
              </a:gs>
            </a:gsLst>
            <a:lin ang="0" scaled="1"/>
          </a:gradFill>
          <a:ln>
            <a:noFill/>
          </a:ln>
          <a:effectLst/>
          <a:extLst/>
        </p:spPr>
        <p:txBody>
          <a:bodyPr vert="eaVert" wrap="square" lIns="91328" tIns="45664" rIns="91328" bIns="45664"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1200"/>
              </a:spcAft>
            </a:pPr>
            <a:endParaRPr lang="en-US" sz="3600" b="1" dirty="0">
              <a:solidFill>
                <a:prstClr val="white"/>
              </a:solidFill>
              <a:latin typeface="Century Gothic" panose="020B0502020202020204" pitchFamily="34" charset="0"/>
              <a:cs typeface="Century Gothic"/>
            </a:endParaRPr>
          </a:p>
        </p:txBody>
      </p:sp>
    </p:spTree>
    <p:extLst>
      <p:ext uri="{BB962C8B-B14F-4D97-AF65-F5344CB8AC3E}">
        <p14:creationId xmlns:p14="http://schemas.microsoft.com/office/powerpoint/2010/main" val="89189251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defRPr b="1">
                <a:latin typeface="Century Gothic" panose="020B0502020202020204" pitchFamily="34" charset="0"/>
              </a:defRPr>
            </a:lvl1pPr>
          </a:lstStyle>
          <a:p>
            <a:endParaRPr lang="en-GB"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1">
                <a:solidFill>
                  <a:schemeClr val="tx1">
                    <a:tint val="75000"/>
                  </a:schemeClr>
                </a:solidFill>
                <a:latin typeface="Century Gothic" panose="020B0502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4" name="Date Placeholder 3"/>
          <p:cNvSpPr>
            <a:spLocks noGrp="1"/>
          </p:cNvSpPr>
          <p:nvPr>
            <p:ph type="dt" sz="half" idx="10"/>
          </p:nvPr>
        </p:nvSpPr>
        <p:spPr/>
        <p:txBody>
          <a:bodyPr/>
          <a:lstStyle/>
          <a:p>
            <a:fld id="{038668C6-AC31-4B35-9954-A14C48EC9FFB}" type="datetimeFigureOut">
              <a:rPr lang="en-GB" smtClean="0">
                <a:solidFill>
                  <a:prstClr val="black">
                    <a:tint val="75000"/>
                  </a:prstClr>
                </a:solidFill>
              </a:rPr>
              <a:pPr/>
              <a:t>06/11/2019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5645012-CBA8-4963-ABF0-59A79FB69D18}" type="slidenum">
              <a:rPr lang="en-GB" smtClean="0">
                <a:solidFill>
                  <a:prstClr val="black">
                    <a:tint val="75000"/>
                  </a:prstClr>
                </a:solidFill>
              </a:rPr>
              <a:pPr/>
              <a:t>‹#›</a:t>
            </a:fld>
            <a:endParaRPr lang="en-GB">
              <a:solidFill>
                <a:prstClr val="black">
                  <a:tint val="75000"/>
                </a:prstClr>
              </a:solidFill>
            </a:endParaRPr>
          </a:p>
        </p:txBody>
      </p:sp>
      <p:sp>
        <p:nvSpPr>
          <p:cNvPr id="7" name="Text Box 22"/>
          <p:cNvSpPr txBox="1">
            <a:spLocks noChangeArrowheads="1"/>
          </p:cNvSpPr>
          <p:nvPr userDrawn="1"/>
        </p:nvSpPr>
        <p:spPr bwMode="auto">
          <a:xfrm>
            <a:off x="0" y="2131830"/>
            <a:ext cx="9144000" cy="1015550"/>
          </a:xfrm>
          <a:prstGeom prst="rect">
            <a:avLst/>
          </a:prstGeom>
          <a:gradFill>
            <a:gsLst>
              <a:gs pos="0">
                <a:srgbClr val="0A5079"/>
              </a:gs>
              <a:gs pos="100000">
                <a:srgbClr val="22A6E0"/>
              </a:gs>
            </a:gsLst>
            <a:lin ang="0" scaled="1"/>
          </a:gradFill>
          <a:ln>
            <a:noFill/>
          </a:ln>
          <a:effectLst/>
          <a:extLst/>
        </p:spPr>
        <p:txBody>
          <a:bodyPr wrap="square" lIns="91328" tIns="45664" rIns="91328" bIns="45664"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Aft>
                <a:spcPts val="1200"/>
              </a:spcAft>
            </a:pPr>
            <a:endParaRPr lang="en-US" sz="6000" b="1" dirty="0">
              <a:solidFill>
                <a:prstClr val="white"/>
              </a:solidFill>
              <a:latin typeface="Century Gothic" panose="020B0502020202020204" pitchFamily="34" charset="0"/>
              <a:cs typeface="Century Gothic"/>
            </a:endParaRPr>
          </a:p>
        </p:txBody>
      </p:sp>
    </p:spTree>
    <p:extLst>
      <p:ext uri="{BB962C8B-B14F-4D97-AF65-F5344CB8AC3E}">
        <p14:creationId xmlns:p14="http://schemas.microsoft.com/office/powerpoint/2010/main" val="272611588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38328"/>
            <a:ext cx="8229600" cy="1252728"/>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p:txBody>
          <a:bodyPr/>
          <a:lstStyle/>
          <a:p>
            <a:fld id="{D140825E-4A15-4D39-8176-1F07E904CB30}" type="datetimeFigureOut">
              <a:rPr lang="en-US" smtClean="0">
                <a:solidFill>
                  <a:prstClr val="black">
                    <a:tint val="75000"/>
                  </a:prstClr>
                </a:solidFill>
              </a:rPr>
              <a:pPr/>
              <a:t>11/6/2019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93E4AAA4-6363-4581-962D-1ACCC2D600C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8057908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8"/>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4"/>
            <a:ext cx="6400800" cy="1752600"/>
          </a:xfrm>
        </p:spPr>
        <p:txBody>
          <a:bodyPr/>
          <a:lstStyle>
            <a:lvl1pPr marL="0" indent="0" algn="ctr">
              <a:buNone/>
              <a:defRPr>
                <a:solidFill>
                  <a:schemeClr val="tx1">
                    <a:tint val="75000"/>
                  </a:schemeClr>
                </a:solidFill>
              </a:defRPr>
            </a:lvl1pPr>
            <a:lvl2pPr marL="456153" indent="0" algn="ctr">
              <a:buNone/>
              <a:defRPr>
                <a:solidFill>
                  <a:schemeClr val="tx1">
                    <a:tint val="75000"/>
                  </a:schemeClr>
                </a:solidFill>
              </a:defRPr>
            </a:lvl2pPr>
            <a:lvl3pPr marL="912305" indent="0" algn="ctr">
              <a:buNone/>
              <a:defRPr>
                <a:solidFill>
                  <a:schemeClr val="tx1">
                    <a:tint val="75000"/>
                  </a:schemeClr>
                </a:solidFill>
              </a:defRPr>
            </a:lvl3pPr>
            <a:lvl4pPr marL="1368458" indent="0" algn="ctr">
              <a:buNone/>
              <a:defRPr>
                <a:solidFill>
                  <a:schemeClr val="tx1">
                    <a:tint val="75000"/>
                  </a:schemeClr>
                </a:solidFill>
              </a:defRPr>
            </a:lvl4pPr>
            <a:lvl5pPr marL="1824611" indent="0" algn="ctr">
              <a:buNone/>
              <a:defRPr>
                <a:solidFill>
                  <a:schemeClr val="tx1">
                    <a:tint val="75000"/>
                  </a:schemeClr>
                </a:solidFill>
              </a:defRPr>
            </a:lvl5pPr>
            <a:lvl6pPr marL="2280761" indent="0" algn="ctr">
              <a:buNone/>
              <a:defRPr>
                <a:solidFill>
                  <a:schemeClr val="tx1">
                    <a:tint val="75000"/>
                  </a:schemeClr>
                </a:solidFill>
              </a:defRPr>
            </a:lvl6pPr>
            <a:lvl7pPr marL="2736916" indent="0" algn="ctr">
              <a:buNone/>
              <a:defRPr>
                <a:solidFill>
                  <a:schemeClr val="tx1">
                    <a:tint val="75000"/>
                  </a:schemeClr>
                </a:solidFill>
              </a:defRPr>
            </a:lvl7pPr>
            <a:lvl8pPr marL="3193067" indent="0" algn="ctr">
              <a:buNone/>
              <a:defRPr>
                <a:solidFill>
                  <a:schemeClr val="tx1">
                    <a:tint val="75000"/>
                  </a:schemeClr>
                </a:solidFill>
              </a:defRPr>
            </a:lvl8pPr>
            <a:lvl9pPr marL="3649217"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5BDED46B-A658-44B4-847A-65039D72BE84}" type="datetimeFigureOut">
              <a:rPr lang="en-GB" smtClean="0">
                <a:solidFill>
                  <a:prstClr val="black">
                    <a:tint val="75000"/>
                  </a:prstClr>
                </a:solidFill>
              </a:rPr>
              <a:pPr/>
              <a:t>06/11/2019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A78976F-1B61-400C-85B9-1D0B483BFE1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8141808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BDED46B-A658-44B4-847A-65039D72BE84}" type="datetimeFigureOut">
              <a:rPr lang="en-GB" smtClean="0">
                <a:solidFill>
                  <a:prstClr val="black">
                    <a:tint val="75000"/>
                  </a:prstClr>
                </a:solidFill>
              </a:rPr>
              <a:pPr/>
              <a:t>06/11/2019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A78976F-1B61-400C-85B9-1D0B483BFE1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225234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0" y="2906713"/>
            <a:ext cx="9143999"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930838E6-6717-45C4-8BF1-11B8FC58B6EF}" type="datetimeFigureOut">
              <a:rPr lang="en-GB" smtClean="0">
                <a:solidFill>
                  <a:prstClr val="black">
                    <a:tint val="75000"/>
                  </a:prstClr>
                </a:solidFill>
              </a:rPr>
              <a:pPr/>
              <a:t>06/11/2019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221B497-0F25-445B-AD20-6DE9F74C390B}" type="slidenum">
              <a:rPr lang="en-GB" smtClean="0">
                <a:solidFill>
                  <a:prstClr val="black">
                    <a:tint val="75000"/>
                  </a:prstClr>
                </a:solidFill>
              </a:rPr>
              <a:pPr/>
              <a:t>‹#›</a:t>
            </a:fld>
            <a:endParaRPr lang="en-GB">
              <a:solidFill>
                <a:prstClr val="black">
                  <a:tint val="75000"/>
                </a:prstClr>
              </a:solidFill>
            </a:endParaRPr>
          </a:p>
        </p:txBody>
      </p:sp>
      <p:sp>
        <p:nvSpPr>
          <p:cNvPr id="7" name="Text Box 22"/>
          <p:cNvSpPr txBox="1">
            <a:spLocks noChangeArrowheads="1"/>
          </p:cNvSpPr>
          <p:nvPr userDrawn="1"/>
        </p:nvSpPr>
        <p:spPr bwMode="auto">
          <a:xfrm>
            <a:off x="0" y="4791889"/>
            <a:ext cx="9144000" cy="923217"/>
          </a:xfrm>
          <a:prstGeom prst="rect">
            <a:avLst/>
          </a:prstGeom>
          <a:gradFill>
            <a:gsLst>
              <a:gs pos="0">
                <a:srgbClr val="0A5079"/>
              </a:gs>
              <a:gs pos="100000">
                <a:srgbClr val="22A6E0"/>
              </a:gs>
            </a:gsLst>
            <a:lin ang="0" scaled="1"/>
          </a:gradFill>
          <a:ln>
            <a:noFill/>
          </a:ln>
          <a:effectLst/>
          <a:extLst/>
        </p:spPr>
        <p:txBody>
          <a:bodyPr wrap="square" lIns="91328" tIns="45664" rIns="91328" bIns="45664"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1200"/>
              </a:spcAft>
            </a:pPr>
            <a:endParaRPr lang="en-US" sz="5400" b="1" dirty="0">
              <a:solidFill>
                <a:prstClr val="white"/>
              </a:solidFill>
              <a:latin typeface="Century Gothic" panose="020B0502020202020204" pitchFamily="34" charset="0"/>
              <a:cs typeface="Century Gothic"/>
            </a:endParaRPr>
          </a:p>
        </p:txBody>
      </p:sp>
    </p:spTree>
    <p:extLst>
      <p:ext uri="{BB962C8B-B14F-4D97-AF65-F5344CB8AC3E}">
        <p14:creationId xmlns:p14="http://schemas.microsoft.com/office/powerpoint/2010/main" val="105050631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6153" indent="0">
              <a:buNone/>
              <a:defRPr sz="1800">
                <a:solidFill>
                  <a:schemeClr val="tx1">
                    <a:tint val="75000"/>
                  </a:schemeClr>
                </a:solidFill>
              </a:defRPr>
            </a:lvl2pPr>
            <a:lvl3pPr marL="912305" indent="0">
              <a:buNone/>
              <a:defRPr sz="1600">
                <a:solidFill>
                  <a:schemeClr val="tx1">
                    <a:tint val="75000"/>
                  </a:schemeClr>
                </a:solidFill>
              </a:defRPr>
            </a:lvl3pPr>
            <a:lvl4pPr marL="1368458" indent="0">
              <a:buNone/>
              <a:defRPr sz="1400">
                <a:solidFill>
                  <a:schemeClr val="tx1">
                    <a:tint val="75000"/>
                  </a:schemeClr>
                </a:solidFill>
              </a:defRPr>
            </a:lvl4pPr>
            <a:lvl5pPr marL="1824611" indent="0">
              <a:buNone/>
              <a:defRPr sz="1400">
                <a:solidFill>
                  <a:schemeClr val="tx1">
                    <a:tint val="75000"/>
                  </a:schemeClr>
                </a:solidFill>
              </a:defRPr>
            </a:lvl5pPr>
            <a:lvl6pPr marL="2280761" indent="0">
              <a:buNone/>
              <a:defRPr sz="1400">
                <a:solidFill>
                  <a:schemeClr val="tx1">
                    <a:tint val="75000"/>
                  </a:schemeClr>
                </a:solidFill>
              </a:defRPr>
            </a:lvl6pPr>
            <a:lvl7pPr marL="2736916" indent="0">
              <a:buNone/>
              <a:defRPr sz="1400">
                <a:solidFill>
                  <a:schemeClr val="tx1">
                    <a:tint val="75000"/>
                  </a:schemeClr>
                </a:solidFill>
              </a:defRPr>
            </a:lvl7pPr>
            <a:lvl8pPr marL="3193067" indent="0">
              <a:buNone/>
              <a:defRPr sz="1400">
                <a:solidFill>
                  <a:schemeClr val="tx1">
                    <a:tint val="75000"/>
                  </a:schemeClr>
                </a:solidFill>
              </a:defRPr>
            </a:lvl8pPr>
            <a:lvl9pPr marL="3649217"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DED46B-A658-44B4-847A-65039D72BE84}" type="datetimeFigureOut">
              <a:rPr lang="en-GB" smtClean="0">
                <a:solidFill>
                  <a:prstClr val="black">
                    <a:tint val="75000"/>
                  </a:prstClr>
                </a:solidFill>
              </a:rPr>
              <a:pPr/>
              <a:t>06/11/2019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A78976F-1B61-400C-85B9-1D0B483BFE1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1452727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5BDED46B-A658-44B4-847A-65039D72BE84}" type="datetimeFigureOut">
              <a:rPr lang="en-GB" smtClean="0">
                <a:solidFill>
                  <a:prstClr val="black">
                    <a:tint val="75000"/>
                  </a:prstClr>
                </a:solidFill>
              </a:rPr>
              <a:pPr/>
              <a:t>06/11/2019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A78976F-1B61-400C-85B9-1D0B483BFE1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2161912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153" indent="0">
              <a:buNone/>
              <a:defRPr sz="2000" b="1"/>
            </a:lvl2pPr>
            <a:lvl3pPr marL="912305" indent="0">
              <a:buNone/>
              <a:defRPr sz="1800" b="1"/>
            </a:lvl3pPr>
            <a:lvl4pPr marL="1368458" indent="0">
              <a:buNone/>
              <a:defRPr sz="1600" b="1"/>
            </a:lvl4pPr>
            <a:lvl5pPr marL="1824611" indent="0">
              <a:buNone/>
              <a:defRPr sz="1600" b="1"/>
            </a:lvl5pPr>
            <a:lvl6pPr marL="2280761" indent="0">
              <a:buNone/>
              <a:defRPr sz="1600" b="1"/>
            </a:lvl6pPr>
            <a:lvl7pPr marL="2736916" indent="0">
              <a:buNone/>
              <a:defRPr sz="1600" b="1"/>
            </a:lvl7pPr>
            <a:lvl8pPr marL="3193067" indent="0">
              <a:buNone/>
              <a:defRPr sz="1600" b="1"/>
            </a:lvl8pPr>
            <a:lvl9pPr marL="3649217"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38" y="1535113"/>
            <a:ext cx="4041775" cy="639762"/>
          </a:xfrm>
        </p:spPr>
        <p:txBody>
          <a:bodyPr anchor="b"/>
          <a:lstStyle>
            <a:lvl1pPr marL="0" indent="0">
              <a:buNone/>
              <a:defRPr sz="2400" b="1"/>
            </a:lvl1pPr>
            <a:lvl2pPr marL="456153" indent="0">
              <a:buNone/>
              <a:defRPr sz="2000" b="1"/>
            </a:lvl2pPr>
            <a:lvl3pPr marL="912305" indent="0">
              <a:buNone/>
              <a:defRPr sz="1800" b="1"/>
            </a:lvl3pPr>
            <a:lvl4pPr marL="1368458" indent="0">
              <a:buNone/>
              <a:defRPr sz="1600" b="1"/>
            </a:lvl4pPr>
            <a:lvl5pPr marL="1824611" indent="0">
              <a:buNone/>
              <a:defRPr sz="1600" b="1"/>
            </a:lvl5pPr>
            <a:lvl6pPr marL="2280761" indent="0">
              <a:buNone/>
              <a:defRPr sz="1600" b="1"/>
            </a:lvl6pPr>
            <a:lvl7pPr marL="2736916" indent="0">
              <a:buNone/>
              <a:defRPr sz="1600" b="1"/>
            </a:lvl7pPr>
            <a:lvl8pPr marL="3193067" indent="0">
              <a:buNone/>
              <a:defRPr sz="1600" b="1"/>
            </a:lvl8pPr>
            <a:lvl9pPr marL="364921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5BDED46B-A658-44B4-847A-65039D72BE84}" type="datetimeFigureOut">
              <a:rPr lang="en-GB" smtClean="0">
                <a:solidFill>
                  <a:prstClr val="black">
                    <a:tint val="75000"/>
                  </a:prstClr>
                </a:solidFill>
              </a:rPr>
              <a:pPr/>
              <a:t>06/11/2019</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BA78976F-1B61-400C-85B9-1D0B483BFE1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5632652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BDED46B-A658-44B4-847A-65039D72BE84}" type="datetimeFigureOut">
              <a:rPr lang="en-GB" smtClean="0">
                <a:solidFill>
                  <a:prstClr val="black">
                    <a:tint val="75000"/>
                  </a:prstClr>
                </a:solidFill>
              </a:rPr>
              <a:pPr/>
              <a:t>06/11/2019</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BA78976F-1B61-400C-85B9-1D0B483BFE1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7115761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DED46B-A658-44B4-847A-65039D72BE84}" type="datetimeFigureOut">
              <a:rPr lang="en-GB" smtClean="0">
                <a:solidFill>
                  <a:prstClr val="black">
                    <a:tint val="75000"/>
                  </a:prstClr>
                </a:solidFill>
              </a:rPr>
              <a:pPr/>
              <a:t>06/11/2019</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BA78976F-1B61-400C-85B9-1D0B483BFE1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2524215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3"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13" y="1435100"/>
            <a:ext cx="3008313" cy="4691063"/>
          </a:xfrm>
        </p:spPr>
        <p:txBody>
          <a:bodyPr/>
          <a:lstStyle>
            <a:lvl1pPr marL="0" indent="0">
              <a:buNone/>
              <a:defRPr sz="1400"/>
            </a:lvl1pPr>
            <a:lvl2pPr marL="456153" indent="0">
              <a:buNone/>
              <a:defRPr sz="1200"/>
            </a:lvl2pPr>
            <a:lvl3pPr marL="912305" indent="0">
              <a:buNone/>
              <a:defRPr sz="1000"/>
            </a:lvl3pPr>
            <a:lvl4pPr marL="1368458" indent="0">
              <a:buNone/>
              <a:defRPr sz="900"/>
            </a:lvl4pPr>
            <a:lvl5pPr marL="1824611" indent="0">
              <a:buNone/>
              <a:defRPr sz="900"/>
            </a:lvl5pPr>
            <a:lvl6pPr marL="2280761" indent="0">
              <a:buNone/>
              <a:defRPr sz="900"/>
            </a:lvl6pPr>
            <a:lvl7pPr marL="2736916" indent="0">
              <a:buNone/>
              <a:defRPr sz="900"/>
            </a:lvl7pPr>
            <a:lvl8pPr marL="3193067" indent="0">
              <a:buNone/>
              <a:defRPr sz="900"/>
            </a:lvl8pPr>
            <a:lvl9pPr marL="364921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DED46B-A658-44B4-847A-65039D72BE84}" type="datetimeFigureOut">
              <a:rPr lang="en-GB" smtClean="0">
                <a:solidFill>
                  <a:prstClr val="black">
                    <a:tint val="75000"/>
                  </a:prstClr>
                </a:solidFill>
              </a:rPr>
              <a:pPr/>
              <a:t>06/11/2019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A78976F-1B61-400C-85B9-1D0B483BFE1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7603521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153" indent="0">
              <a:buNone/>
              <a:defRPr sz="2800"/>
            </a:lvl2pPr>
            <a:lvl3pPr marL="912305" indent="0">
              <a:buNone/>
              <a:defRPr sz="2400"/>
            </a:lvl3pPr>
            <a:lvl4pPr marL="1368458" indent="0">
              <a:buNone/>
              <a:defRPr sz="2000"/>
            </a:lvl4pPr>
            <a:lvl5pPr marL="1824611" indent="0">
              <a:buNone/>
              <a:defRPr sz="2000"/>
            </a:lvl5pPr>
            <a:lvl6pPr marL="2280761" indent="0">
              <a:buNone/>
              <a:defRPr sz="2000"/>
            </a:lvl6pPr>
            <a:lvl7pPr marL="2736916" indent="0">
              <a:buNone/>
              <a:defRPr sz="2000"/>
            </a:lvl7pPr>
            <a:lvl8pPr marL="3193067" indent="0">
              <a:buNone/>
              <a:defRPr sz="2000"/>
            </a:lvl8pPr>
            <a:lvl9pPr marL="3649217"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153" indent="0">
              <a:buNone/>
              <a:defRPr sz="1200"/>
            </a:lvl2pPr>
            <a:lvl3pPr marL="912305" indent="0">
              <a:buNone/>
              <a:defRPr sz="1000"/>
            </a:lvl3pPr>
            <a:lvl4pPr marL="1368458" indent="0">
              <a:buNone/>
              <a:defRPr sz="900"/>
            </a:lvl4pPr>
            <a:lvl5pPr marL="1824611" indent="0">
              <a:buNone/>
              <a:defRPr sz="900"/>
            </a:lvl5pPr>
            <a:lvl6pPr marL="2280761" indent="0">
              <a:buNone/>
              <a:defRPr sz="900"/>
            </a:lvl6pPr>
            <a:lvl7pPr marL="2736916" indent="0">
              <a:buNone/>
              <a:defRPr sz="900"/>
            </a:lvl7pPr>
            <a:lvl8pPr marL="3193067" indent="0">
              <a:buNone/>
              <a:defRPr sz="900"/>
            </a:lvl8pPr>
            <a:lvl9pPr marL="364921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DED46B-A658-44B4-847A-65039D72BE84}" type="datetimeFigureOut">
              <a:rPr lang="en-GB" smtClean="0">
                <a:solidFill>
                  <a:prstClr val="black">
                    <a:tint val="75000"/>
                  </a:prstClr>
                </a:solidFill>
              </a:rPr>
              <a:pPr/>
              <a:t>06/11/2019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A78976F-1B61-400C-85B9-1D0B483BFE1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4442306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BDED46B-A658-44B4-847A-65039D72BE84}" type="datetimeFigureOut">
              <a:rPr lang="en-GB" smtClean="0">
                <a:solidFill>
                  <a:prstClr val="black">
                    <a:tint val="75000"/>
                  </a:prstClr>
                </a:solidFill>
              </a:rPr>
              <a:pPr/>
              <a:t>06/11/2019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A78976F-1B61-400C-85B9-1D0B483BFE1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9199738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3"/>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43"/>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BDED46B-A658-44B4-847A-65039D72BE84}" type="datetimeFigureOut">
              <a:rPr lang="en-GB" smtClean="0">
                <a:solidFill>
                  <a:prstClr val="black">
                    <a:tint val="75000"/>
                  </a:prstClr>
                </a:solidFill>
              </a:rPr>
              <a:pPr/>
              <a:t>06/11/2019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A78976F-1B61-400C-85B9-1D0B483BFE1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0822315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30838E6-6717-45C4-8BF1-11B8FC58B6EF}" type="datetimeFigureOut">
              <a:rPr lang="en-GB" smtClean="0">
                <a:solidFill>
                  <a:prstClr val="black">
                    <a:tint val="75000"/>
                  </a:prstClr>
                </a:solidFill>
              </a:rPr>
              <a:pPr/>
              <a:t>06/11/2019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221B497-0F25-445B-AD20-6DE9F74C390B}" type="slidenum">
              <a:rPr lang="en-GB" smtClean="0">
                <a:solidFill>
                  <a:prstClr val="black">
                    <a:tint val="75000"/>
                  </a:prstClr>
                </a:solidFill>
              </a:rPr>
              <a:pPr/>
              <a:t>‹#›</a:t>
            </a:fld>
            <a:endParaRPr lang="en-GB">
              <a:solidFill>
                <a:prstClr val="black">
                  <a:tint val="75000"/>
                </a:prstClr>
              </a:solidFill>
            </a:endParaRPr>
          </a:p>
        </p:txBody>
      </p:sp>
      <p:sp>
        <p:nvSpPr>
          <p:cNvPr id="7" name="Text Box 22"/>
          <p:cNvSpPr txBox="1">
            <a:spLocks noChangeArrowheads="1"/>
          </p:cNvSpPr>
          <p:nvPr userDrawn="1"/>
        </p:nvSpPr>
        <p:spPr bwMode="auto">
          <a:xfrm>
            <a:off x="0" y="275259"/>
            <a:ext cx="9144000" cy="646218"/>
          </a:xfrm>
          <a:prstGeom prst="rect">
            <a:avLst/>
          </a:prstGeom>
          <a:gradFill>
            <a:gsLst>
              <a:gs pos="0">
                <a:srgbClr val="0A5079"/>
              </a:gs>
              <a:gs pos="100000">
                <a:srgbClr val="22A6E0"/>
              </a:gs>
            </a:gsLst>
            <a:lin ang="0" scaled="1"/>
          </a:gradFill>
          <a:ln>
            <a:noFill/>
          </a:ln>
          <a:effectLst/>
          <a:extLst/>
        </p:spPr>
        <p:txBody>
          <a:bodyPr wrap="square" lIns="91328" tIns="45664" rIns="91328" bIns="45664"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1200"/>
              </a:spcAft>
            </a:pPr>
            <a:endParaRPr lang="en-US" sz="3600" b="1" dirty="0">
              <a:solidFill>
                <a:prstClr val="white"/>
              </a:solidFill>
              <a:latin typeface="Century Gothic" panose="020B0502020202020204" pitchFamily="34" charset="0"/>
              <a:cs typeface="Century Gothic"/>
            </a:endParaRPr>
          </a:p>
        </p:txBody>
      </p:sp>
    </p:spTree>
    <p:extLst>
      <p:ext uri="{BB962C8B-B14F-4D97-AF65-F5344CB8AC3E}">
        <p14:creationId xmlns:p14="http://schemas.microsoft.com/office/powerpoint/2010/main" val="29832234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930838E6-6717-45C4-8BF1-11B8FC58B6EF}" type="datetimeFigureOut">
              <a:rPr lang="en-GB" smtClean="0">
                <a:solidFill>
                  <a:prstClr val="black">
                    <a:tint val="75000"/>
                  </a:prstClr>
                </a:solidFill>
              </a:rPr>
              <a:pPr/>
              <a:t>06/11/2019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9221B497-0F25-445B-AD20-6DE9F74C390B}" type="slidenum">
              <a:rPr lang="en-GB" smtClean="0">
                <a:solidFill>
                  <a:prstClr val="black">
                    <a:tint val="75000"/>
                  </a:prstClr>
                </a:solidFill>
              </a:rPr>
              <a:pPr/>
              <a:t>‹#›</a:t>
            </a:fld>
            <a:endParaRPr lang="en-GB">
              <a:solidFill>
                <a:prstClr val="black">
                  <a:tint val="75000"/>
                </a:prstClr>
              </a:solidFill>
            </a:endParaRPr>
          </a:p>
        </p:txBody>
      </p:sp>
      <p:sp>
        <p:nvSpPr>
          <p:cNvPr id="8" name="Text Box 22"/>
          <p:cNvSpPr txBox="1">
            <a:spLocks noChangeArrowheads="1"/>
          </p:cNvSpPr>
          <p:nvPr userDrawn="1"/>
        </p:nvSpPr>
        <p:spPr bwMode="auto">
          <a:xfrm>
            <a:off x="0" y="275259"/>
            <a:ext cx="9144000" cy="646218"/>
          </a:xfrm>
          <a:prstGeom prst="rect">
            <a:avLst/>
          </a:prstGeom>
          <a:gradFill>
            <a:gsLst>
              <a:gs pos="0">
                <a:srgbClr val="0A5079"/>
              </a:gs>
              <a:gs pos="100000">
                <a:srgbClr val="22A6E0"/>
              </a:gs>
            </a:gsLst>
            <a:lin ang="0" scaled="1"/>
          </a:gradFill>
          <a:ln>
            <a:noFill/>
          </a:ln>
          <a:effectLst/>
          <a:extLst/>
        </p:spPr>
        <p:txBody>
          <a:bodyPr wrap="square" lIns="91328" tIns="45664" rIns="91328" bIns="45664"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1200"/>
              </a:spcAft>
            </a:pPr>
            <a:endParaRPr lang="en-US" sz="3600" b="1" dirty="0">
              <a:solidFill>
                <a:prstClr val="white"/>
              </a:solidFill>
              <a:latin typeface="Century Gothic" panose="020B0502020202020204" pitchFamily="34" charset="0"/>
              <a:cs typeface="Century Gothic"/>
            </a:endParaRPr>
          </a:p>
        </p:txBody>
      </p:sp>
    </p:spTree>
    <p:extLst>
      <p:ext uri="{BB962C8B-B14F-4D97-AF65-F5344CB8AC3E}">
        <p14:creationId xmlns:p14="http://schemas.microsoft.com/office/powerpoint/2010/main" val="366127499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0" y="2906713"/>
            <a:ext cx="9143999"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930838E6-6717-45C4-8BF1-11B8FC58B6EF}" type="datetimeFigureOut">
              <a:rPr lang="en-GB" smtClean="0">
                <a:solidFill>
                  <a:prstClr val="black">
                    <a:tint val="75000"/>
                  </a:prstClr>
                </a:solidFill>
              </a:rPr>
              <a:pPr/>
              <a:t>06/11/2019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221B497-0F25-445B-AD20-6DE9F74C390B}" type="slidenum">
              <a:rPr lang="en-GB" smtClean="0">
                <a:solidFill>
                  <a:prstClr val="black">
                    <a:tint val="75000"/>
                  </a:prstClr>
                </a:solidFill>
              </a:rPr>
              <a:pPr/>
              <a:t>‹#›</a:t>
            </a:fld>
            <a:endParaRPr lang="en-GB">
              <a:solidFill>
                <a:prstClr val="black">
                  <a:tint val="75000"/>
                </a:prstClr>
              </a:solidFill>
            </a:endParaRPr>
          </a:p>
        </p:txBody>
      </p:sp>
      <p:sp>
        <p:nvSpPr>
          <p:cNvPr id="7" name="Text Box 22"/>
          <p:cNvSpPr txBox="1">
            <a:spLocks noChangeArrowheads="1"/>
          </p:cNvSpPr>
          <p:nvPr userDrawn="1"/>
        </p:nvSpPr>
        <p:spPr bwMode="auto">
          <a:xfrm>
            <a:off x="0" y="4791889"/>
            <a:ext cx="9144000" cy="923217"/>
          </a:xfrm>
          <a:prstGeom prst="rect">
            <a:avLst/>
          </a:prstGeom>
          <a:gradFill>
            <a:gsLst>
              <a:gs pos="0">
                <a:srgbClr val="0A5079"/>
              </a:gs>
              <a:gs pos="100000">
                <a:srgbClr val="22A6E0"/>
              </a:gs>
            </a:gsLst>
            <a:lin ang="0" scaled="1"/>
          </a:gradFill>
          <a:ln>
            <a:noFill/>
          </a:ln>
          <a:effectLst/>
          <a:extLst/>
        </p:spPr>
        <p:txBody>
          <a:bodyPr wrap="square" lIns="91328" tIns="45664" rIns="91328" bIns="45664"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1200"/>
              </a:spcAft>
            </a:pPr>
            <a:endParaRPr lang="en-US" sz="5400" b="1" dirty="0">
              <a:solidFill>
                <a:prstClr val="white"/>
              </a:solidFill>
              <a:latin typeface="Century Gothic" panose="020B0502020202020204" pitchFamily="34" charset="0"/>
              <a:cs typeface="Century Gothic"/>
            </a:endParaRPr>
          </a:p>
        </p:txBody>
      </p:sp>
    </p:spTree>
    <p:extLst>
      <p:ext uri="{BB962C8B-B14F-4D97-AF65-F5344CB8AC3E}">
        <p14:creationId xmlns:p14="http://schemas.microsoft.com/office/powerpoint/2010/main" val="332072434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930838E6-6717-45C4-8BF1-11B8FC58B6EF}" type="datetimeFigureOut">
              <a:rPr lang="en-GB" smtClean="0">
                <a:solidFill>
                  <a:prstClr val="black">
                    <a:tint val="75000"/>
                  </a:prstClr>
                </a:solidFill>
              </a:rPr>
              <a:pPr/>
              <a:t>06/11/2019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9221B497-0F25-445B-AD20-6DE9F74C390B}" type="slidenum">
              <a:rPr lang="en-GB" smtClean="0">
                <a:solidFill>
                  <a:prstClr val="black">
                    <a:tint val="75000"/>
                  </a:prstClr>
                </a:solidFill>
              </a:rPr>
              <a:pPr/>
              <a:t>‹#›</a:t>
            </a:fld>
            <a:endParaRPr lang="en-GB">
              <a:solidFill>
                <a:prstClr val="black">
                  <a:tint val="75000"/>
                </a:prstClr>
              </a:solidFill>
            </a:endParaRPr>
          </a:p>
        </p:txBody>
      </p:sp>
      <p:sp>
        <p:nvSpPr>
          <p:cNvPr id="8" name="Text Box 22"/>
          <p:cNvSpPr txBox="1">
            <a:spLocks noChangeArrowheads="1"/>
          </p:cNvSpPr>
          <p:nvPr userDrawn="1"/>
        </p:nvSpPr>
        <p:spPr bwMode="auto">
          <a:xfrm>
            <a:off x="0" y="275259"/>
            <a:ext cx="9144000" cy="646218"/>
          </a:xfrm>
          <a:prstGeom prst="rect">
            <a:avLst/>
          </a:prstGeom>
          <a:gradFill>
            <a:gsLst>
              <a:gs pos="0">
                <a:srgbClr val="0A5079"/>
              </a:gs>
              <a:gs pos="100000">
                <a:srgbClr val="22A6E0"/>
              </a:gs>
            </a:gsLst>
            <a:lin ang="0" scaled="1"/>
          </a:gradFill>
          <a:ln>
            <a:noFill/>
          </a:ln>
          <a:effectLst/>
          <a:extLst/>
        </p:spPr>
        <p:txBody>
          <a:bodyPr wrap="square" lIns="91328" tIns="45664" rIns="91328" bIns="45664"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1200"/>
              </a:spcAft>
            </a:pPr>
            <a:endParaRPr lang="en-US" sz="3600" b="1" dirty="0">
              <a:solidFill>
                <a:prstClr val="white"/>
              </a:solidFill>
              <a:latin typeface="Century Gothic" panose="020B0502020202020204" pitchFamily="34" charset="0"/>
              <a:cs typeface="Century Gothic"/>
            </a:endParaRPr>
          </a:p>
        </p:txBody>
      </p:sp>
    </p:spTree>
    <p:extLst>
      <p:ext uri="{BB962C8B-B14F-4D97-AF65-F5344CB8AC3E}">
        <p14:creationId xmlns:p14="http://schemas.microsoft.com/office/powerpoint/2010/main" val="73949023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930838E6-6717-45C4-8BF1-11B8FC58B6EF}" type="datetimeFigureOut">
              <a:rPr lang="en-GB" smtClean="0">
                <a:solidFill>
                  <a:prstClr val="black">
                    <a:tint val="75000"/>
                  </a:prstClr>
                </a:solidFill>
              </a:rPr>
              <a:pPr/>
              <a:t>06/11/2019</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9221B497-0F25-445B-AD20-6DE9F74C390B}" type="slidenum">
              <a:rPr lang="en-GB" smtClean="0">
                <a:solidFill>
                  <a:prstClr val="black">
                    <a:tint val="75000"/>
                  </a:prstClr>
                </a:solidFill>
              </a:rPr>
              <a:pPr/>
              <a:t>‹#›</a:t>
            </a:fld>
            <a:endParaRPr lang="en-GB">
              <a:solidFill>
                <a:prstClr val="black">
                  <a:tint val="75000"/>
                </a:prstClr>
              </a:solidFill>
            </a:endParaRPr>
          </a:p>
        </p:txBody>
      </p:sp>
      <p:sp>
        <p:nvSpPr>
          <p:cNvPr id="10" name="Text Box 22"/>
          <p:cNvSpPr txBox="1">
            <a:spLocks noChangeArrowheads="1"/>
          </p:cNvSpPr>
          <p:nvPr userDrawn="1"/>
        </p:nvSpPr>
        <p:spPr bwMode="auto">
          <a:xfrm>
            <a:off x="0" y="275259"/>
            <a:ext cx="9144000" cy="646218"/>
          </a:xfrm>
          <a:prstGeom prst="rect">
            <a:avLst/>
          </a:prstGeom>
          <a:gradFill>
            <a:gsLst>
              <a:gs pos="0">
                <a:srgbClr val="0A5079"/>
              </a:gs>
              <a:gs pos="100000">
                <a:srgbClr val="22A6E0"/>
              </a:gs>
            </a:gsLst>
            <a:lin ang="0" scaled="1"/>
          </a:gradFill>
          <a:ln>
            <a:noFill/>
          </a:ln>
          <a:effectLst/>
          <a:extLst/>
        </p:spPr>
        <p:txBody>
          <a:bodyPr wrap="square" lIns="91328" tIns="45664" rIns="91328" bIns="45664"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1200"/>
              </a:spcAft>
            </a:pPr>
            <a:endParaRPr lang="en-US" sz="3600" b="1" dirty="0">
              <a:solidFill>
                <a:prstClr val="white"/>
              </a:solidFill>
              <a:latin typeface="Century Gothic" panose="020B0502020202020204" pitchFamily="34" charset="0"/>
              <a:cs typeface="Century Gothic"/>
            </a:endParaRPr>
          </a:p>
        </p:txBody>
      </p:sp>
    </p:spTree>
    <p:extLst>
      <p:ext uri="{BB962C8B-B14F-4D97-AF65-F5344CB8AC3E}">
        <p14:creationId xmlns:p14="http://schemas.microsoft.com/office/powerpoint/2010/main" val="172024760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30838E6-6717-45C4-8BF1-11B8FC58B6EF}" type="datetimeFigureOut">
              <a:rPr lang="en-GB" smtClean="0">
                <a:solidFill>
                  <a:prstClr val="black">
                    <a:tint val="75000"/>
                  </a:prstClr>
                </a:solidFill>
              </a:rPr>
              <a:pPr/>
              <a:t>06/11/2019</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9221B497-0F25-445B-AD20-6DE9F74C390B}" type="slidenum">
              <a:rPr lang="en-GB" smtClean="0">
                <a:solidFill>
                  <a:prstClr val="black">
                    <a:tint val="75000"/>
                  </a:prstClr>
                </a:solidFill>
              </a:rPr>
              <a:pPr/>
              <a:t>‹#›</a:t>
            </a:fld>
            <a:endParaRPr lang="en-GB">
              <a:solidFill>
                <a:prstClr val="black">
                  <a:tint val="75000"/>
                </a:prstClr>
              </a:solidFill>
            </a:endParaRPr>
          </a:p>
        </p:txBody>
      </p:sp>
      <p:sp>
        <p:nvSpPr>
          <p:cNvPr id="6" name="Text Box 22"/>
          <p:cNvSpPr txBox="1">
            <a:spLocks noChangeArrowheads="1"/>
          </p:cNvSpPr>
          <p:nvPr userDrawn="1"/>
        </p:nvSpPr>
        <p:spPr bwMode="auto">
          <a:xfrm>
            <a:off x="0" y="275259"/>
            <a:ext cx="9144000" cy="646218"/>
          </a:xfrm>
          <a:prstGeom prst="rect">
            <a:avLst/>
          </a:prstGeom>
          <a:gradFill>
            <a:gsLst>
              <a:gs pos="0">
                <a:srgbClr val="0A5079"/>
              </a:gs>
              <a:gs pos="100000">
                <a:srgbClr val="22A6E0"/>
              </a:gs>
            </a:gsLst>
            <a:lin ang="0" scaled="1"/>
          </a:gradFill>
          <a:ln>
            <a:noFill/>
          </a:ln>
          <a:effectLst/>
          <a:extLst/>
        </p:spPr>
        <p:txBody>
          <a:bodyPr wrap="square" lIns="91328" tIns="45664" rIns="91328" bIns="45664"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1200"/>
              </a:spcAft>
            </a:pPr>
            <a:endParaRPr lang="en-US" sz="3600" b="1" dirty="0">
              <a:solidFill>
                <a:prstClr val="white"/>
              </a:solidFill>
              <a:latin typeface="Century Gothic" panose="020B0502020202020204" pitchFamily="34" charset="0"/>
              <a:cs typeface="Century Gothic"/>
            </a:endParaRPr>
          </a:p>
        </p:txBody>
      </p:sp>
    </p:spTree>
    <p:extLst>
      <p:ext uri="{BB962C8B-B14F-4D97-AF65-F5344CB8AC3E}">
        <p14:creationId xmlns:p14="http://schemas.microsoft.com/office/powerpoint/2010/main" val="275350407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0838E6-6717-45C4-8BF1-11B8FC58B6EF}" type="datetimeFigureOut">
              <a:rPr lang="en-GB" smtClean="0">
                <a:solidFill>
                  <a:prstClr val="black">
                    <a:tint val="75000"/>
                  </a:prstClr>
                </a:solidFill>
              </a:rPr>
              <a:pPr/>
              <a:t>06/11/2019</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9221B497-0F25-445B-AD20-6DE9F74C390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213795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atin typeface="Century Gothic" panose="020B050202020202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a:xfrm>
            <a:off x="3575050" y="273050"/>
            <a:ext cx="5111750" cy="5853113"/>
          </a:xfrm>
        </p:spPr>
        <p:txBody>
          <a:bodyPr/>
          <a:lstStyle>
            <a:lvl1pPr>
              <a:defRPr sz="3200">
                <a:latin typeface="Century Gothic" panose="020B0502020202020204" pitchFamily="34"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30838E6-6717-45C4-8BF1-11B8FC58B6EF}" type="datetimeFigureOut">
              <a:rPr lang="en-GB" smtClean="0">
                <a:solidFill>
                  <a:prstClr val="black">
                    <a:tint val="75000"/>
                  </a:prstClr>
                </a:solidFill>
              </a:rPr>
              <a:pPr/>
              <a:t>06/11/2019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9221B497-0F25-445B-AD20-6DE9F74C390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8116857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30838E6-6717-45C4-8BF1-11B8FC58B6EF}" type="datetimeFigureOut">
              <a:rPr lang="en-GB" smtClean="0">
                <a:solidFill>
                  <a:prstClr val="black">
                    <a:tint val="75000"/>
                  </a:prstClr>
                </a:solidFill>
              </a:rPr>
              <a:pPr/>
              <a:t>06/11/2019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9221B497-0F25-445B-AD20-6DE9F74C390B}" type="slidenum">
              <a:rPr lang="en-GB" smtClean="0">
                <a:solidFill>
                  <a:prstClr val="black">
                    <a:tint val="75000"/>
                  </a:prstClr>
                </a:solidFill>
              </a:rPr>
              <a:pPr/>
              <a:t>‹#›</a:t>
            </a:fld>
            <a:endParaRPr lang="en-GB">
              <a:solidFill>
                <a:prstClr val="black">
                  <a:tint val="75000"/>
                </a:prstClr>
              </a:solidFill>
            </a:endParaRPr>
          </a:p>
        </p:txBody>
      </p:sp>
      <p:sp>
        <p:nvSpPr>
          <p:cNvPr id="8" name="Text Box 22"/>
          <p:cNvSpPr txBox="1">
            <a:spLocks noChangeArrowheads="1"/>
          </p:cNvSpPr>
          <p:nvPr userDrawn="1"/>
        </p:nvSpPr>
        <p:spPr bwMode="auto">
          <a:xfrm>
            <a:off x="1782618" y="4882010"/>
            <a:ext cx="5541818" cy="461552"/>
          </a:xfrm>
          <a:prstGeom prst="rect">
            <a:avLst/>
          </a:prstGeom>
          <a:gradFill>
            <a:gsLst>
              <a:gs pos="0">
                <a:srgbClr val="0A5079"/>
              </a:gs>
              <a:gs pos="100000">
                <a:srgbClr val="22A6E0"/>
              </a:gs>
            </a:gsLst>
            <a:lin ang="0" scaled="1"/>
          </a:gradFill>
          <a:ln>
            <a:noFill/>
          </a:ln>
          <a:effectLst/>
          <a:extLst/>
        </p:spPr>
        <p:txBody>
          <a:bodyPr wrap="square" lIns="91328" tIns="45664" rIns="91328" bIns="45664"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1200"/>
              </a:spcAft>
            </a:pPr>
            <a:endParaRPr lang="en-US" sz="2400" b="1" dirty="0">
              <a:solidFill>
                <a:prstClr val="white"/>
              </a:solidFill>
              <a:latin typeface="Century Gothic" panose="020B0502020202020204" pitchFamily="34" charset="0"/>
              <a:cs typeface="Century Gothic"/>
            </a:endParaRPr>
          </a:p>
        </p:txBody>
      </p:sp>
    </p:spTree>
    <p:extLst>
      <p:ext uri="{BB962C8B-B14F-4D97-AF65-F5344CB8AC3E}">
        <p14:creationId xmlns:p14="http://schemas.microsoft.com/office/powerpoint/2010/main" val="250803078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30838E6-6717-45C4-8BF1-11B8FC58B6EF}" type="datetimeFigureOut">
              <a:rPr lang="en-GB" smtClean="0">
                <a:solidFill>
                  <a:prstClr val="black">
                    <a:tint val="75000"/>
                  </a:prstClr>
                </a:solidFill>
              </a:rPr>
              <a:pPr/>
              <a:t>06/11/2019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221B497-0F25-445B-AD20-6DE9F74C390B}" type="slidenum">
              <a:rPr lang="en-GB" smtClean="0">
                <a:solidFill>
                  <a:prstClr val="black">
                    <a:tint val="75000"/>
                  </a:prstClr>
                </a:solidFill>
              </a:rPr>
              <a:pPr/>
              <a:t>‹#›</a:t>
            </a:fld>
            <a:endParaRPr lang="en-GB">
              <a:solidFill>
                <a:prstClr val="black">
                  <a:tint val="75000"/>
                </a:prstClr>
              </a:solidFill>
            </a:endParaRPr>
          </a:p>
        </p:txBody>
      </p:sp>
      <p:sp>
        <p:nvSpPr>
          <p:cNvPr id="7" name="Text Box 22"/>
          <p:cNvSpPr txBox="1">
            <a:spLocks noChangeArrowheads="1"/>
          </p:cNvSpPr>
          <p:nvPr userDrawn="1"/>
        </p:nvSpPr>
        <p:spPr bwMode="auto">
          <a:xfrm>
            <a:off x="0" y="275259"/>
            <a:ext cx="9144000" cy="646218"/>
          </a:xfrm>
          <a:prstGeom prst="rect">
            <a:avLst/>
          </a:prstGeom>
          <a:gradFill>
            <a:gsLst>
              <a:gs pos="0">
                <a:srgbClr val="0A5079"/>
              </a:gs>
              <a:gs pos="100000">
                <a:srgbClr val="22A6E0"/>
              </a:gs>
            </a:gsLst>
            <a:lin ang="0" scaled="1"/>
          </a:gradFill>
          <a:ln>
            <a:noFill/>
          </a:ln>
          <a:effectLst/>
          <a:extLst/>
        </p:spPr>
        <p:txBody>
          <a:bodyPr wrap="square" lIns="91328" tIns="45664" rIns="91328" bIns="45664"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1200"/>
              </a:spcAft>
            </a:pPr>
            <a:endParaRPr lang="en-US" sz="3600" b="1" dirty="0">
              <a:solidFill>
                <a:prstClr val="white"/>
              </a:solidFill>
              <a:latin typeface="Century Gothic" panose="020B0502020202020204" pitchFamily="34" charset="0"/>
              <a:cs typeface="Century Gothic"/>
            </a:endParaRPr>
          </a:p>
        </p:txBody>
      </p:sp>
    </p:spTree>
    <p:extLst>
      <p:ext uri="{BB962C8B-B14F-4D97-AF65-F5344CB8AC3E}">
        <p14:creationId xmlns:p14="http://schemas.microsoft.com/office/powerpoint/2010/main" val="272070213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30838E6-6717-45C4-8BF1-11B8FC58B6EF}" type="datetimeFigureOut">
              <a:rPr lang="en-GB" smtClean="0">
                <a:solidFill>
                  <a:prstClr val="black">
                    <a:tint val="75000"/>
                  </a:prstClr>
                </a:solidFill>
              </a:rPr>
              <a:pPr/>
              <a:t>06/11/2019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221B497-0F25-445B-AD20-6DE9F74C390B}" type="slidenum">
              <a:rPr lang="en-GB" smtClean="0">
                <a:solidFill>
                  <a:prstClr val="black">
                    <a:tint val="75000"/>
                  </a:prstClr>
                </a:solidFill>
              </a:rPr>
              <a:pPr/>
              <a:t>‹#›</a:t>
            </a:fld>
            <a:endParaRPr lang="en-GB">
              <a:solidFill>
                <a:prstClr val="black">
                  <a:tint val="75000"/>
                </a:prstClr>
              </a:solidFill>
            </a:endParaRPr>
          </a:p>
        </p:txBody>
      </p:sp>
      <p:sp>
        <p:nvSpPr>
          <p:cNvPr id="7" name="Text Box 22"/>
          <p:cNvSpPr txBox="1">
            <a:spLocks noChangeArrowheads="1"/>
          </p:cNvSpPr>
          <p:nvPr userDrawn="1"/>
        </p:nvSpPr>
        <p:spPr bwMode="auto">
          <a:xfrm>
            <a:off x="7490926" y="0"/>
            <a:ext cx="738438" cy="6345382"/>
          </a:xfrm>
          <a:prstGeom prst="rect">
            <a:avLst/>
          </a:prstGeom>
          <a:gradFill>
            <a:gsLst>
              <a:gs pos="0">
                <a:srgbClr val="0A5079"/>
              </a:gs>
              <a:gs pos="100000">
                <a:srgbClr val="22A6E0"/>
              </a:gs>
            </a:gsLst>
            <a:lin ang="0" scaled="1"/>
          </a:gradFill>
          <a:ln>
            <a:noFill/>
          </a:ln>
          <a:effectLst/>
          <a:extLst/>
        </p:spPr>
        <p:txBody>
          <a:bodyPr vert="eaVert" wrap="square" lIns="91328" tIns="45664" rIns="91328" bIns="45664"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1200"/>
              </a:spcAft>
            </a:pPr>
            <a:endParaRPr lang="en-US" sz="3600" b="1" dirty="0">
              <a:solidFill>
                <a:prstClr val="white"/>
              </a:solidFill>
              <a:latin typeface="Century Gothic" panose="020B0502020202020204" pitchFamily="34" charset="0"/>
              <a:cs typeface="Century Gothic"/>
            </a:endParaRPr>
          </a:p>
        </p:txBody>
      </p:sp>
    </p:spTree>
    <p:extLst>
      <p:ext uri="{BB962C8B-B14F-4D97-AF65-F5344CB8AC3E}">
        <p14:creationId xmlns:p14="http://schemas.microsoft.com/office/powerpoint/2010/main" val="26925534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defRPr b="1">
                <a:latin typeface="Century Gothic" panose="020B0502020202020204" pitchFamily="34" charset="0"/>
              </a:defRPr>
            </a:lvl1pPr>
          </a:lstStyle>
          <a:p>
            <a:endParaRPr lang="en-GB"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1">
                <a:solidFill>
                  <a:schemeClr val="tx1">
                    <a:tint val="75000"/>
                  </a:schemeClr>
                </a:solidFill>
                <a:latin typeface="Century Gothic" panose="020B0502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4" name="Date Placeholder 3"/>
          <p:cNvSpPr>
            <a:spLocks noGrp="1"/>
          </p:cNvSpPr>
          <p:nvPr>
            <p:ph type="dt" sz="half" idx="10"/>
          </p:nvPr>
        </p:nvSpPr>
        <p:spPr/>
        <p:txBody>
          <a:bodyPr/>
          <a:lstStyle/>
          <a:p>
            <a:fld id="{038668C6-AC31-4B35-9954-A14C48EC9FFB}" type="datetimeFigureOut">
              <a:rPr lang="en-GB" smtClean="0">
                <a:solidFill>
                  <a:prstClr val="black">
                    <a:tint val="75000"/>
                  </a:prstClr>
                </a:solidFill>
              </a:rPr>
              <a:pPr/>
              <a:t>06/11/2019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5645012-CBA8-4963-ABF0-59A79FB69D18}" type="slidenum">
              <a:rPr lang="en-GB" smtClean="0">
                <a:solidFill>
                  <a:prstClr val="black">
                    <a:tint val="75000"/>
                  </a:prstClr>
                </a:solidFill>
              </a:rPr>
              <a:pPr/>
              <a:t>‹#›</a:t>
            </a:fld>
            <a:endParaRPr lang="en-GB">
              <a:solidFill>
                <a:prstClr val="black">
                  <a:tint val="75000"/>
                </a:prstClr>
              </a:solidFill>
            </a:endParaRPr>
          </a:p>
        </p:txBody>
      </p:sp>
      <p:sp>
        <p:nvSpPr>
          <p:cNvPr id="7" name="Text Box 22"/>
          <p:cNvSpPr txBox="1">
            <a:spLocks noChangeArrowheads="1"/>
          </p:cNvSpPr>
          <p:nvPr userDrawn="1"/>
        </p:nvSpPr>
        <p:spPr bwMode="auto">
          <a:xfrm>
            <a:off x="0" y="2131830"/>
            <a:ext cx="9144000" cy="1015550"/>
          </a:xfrm>
          <a:prstGeom prst="rect">
            <a:avLst/>
          </a:prstGeom>
          <a:gradFill>
            <a:gsLst>
              <a:gs pos="0">
                <a:srgbClr val="0A5079"/>
              </a:gs>
              <a:gs pos="100000">
                <a:srgbClr val="22A6E0"/>
              </a:gs>
            </a:gsLst>
            <a:lin ang="0" scaled="1"/>
          </a:gradFill>
          <a:ln>
            <a:noFill/>
          </a:ln>
          <a:effectLst/>
          <a:extLst/>
        </p:spPr>
        <p:txBody>
          <a:bodyPr wrap="square" lIns="91328" tIns="45664" rIns="91328" bIns="45664"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Aft>
                <a:spcPts val="1200"/>
              </a:spcAft>
            </a:pPr>
            <a:endParaRPr lang="en-US" sz="6000" b="1" dirty="0">
              <a:solidFill>
                <a:prstClr val="white"/>
              </a:solidFill>
              <a:latin typeface="Century Gothic" panose="020B0502020202020204" pitchFamily="34" charset="0"/>
              <a:cs typeface="Century Gothic"/>
            </a:endParaRPr>
          </a:p>
        </p:txBody>
      </p:sp>
    </p:spTree>
    <p:extLst>
      <p:ext uri="{BB962C8B-B14F-4D97-AF65-F5344CB8AC3E}">
        <p14:creationId xmlns:p14="http://schemas.microsoft.com/office/powerpoint/2010/main" val="8866304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930838E6-6717-45C4-8BF1-11B8FC58B6EF}" type="datetimeFigureOut">
              <a:rPr lang="en-GB" smtClean="0">
                <a:solidFill>
                  <a:prstClr val="black">
                    <a:tint val="75000"/>
                  </a:prstClr>
                </a:solidFill>
              </a:rPr>
              <a:pPr/>
              <a:t>06/11/2019</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9221B497-0F25-445B-AD20-6DE9F74C390B}" type="slidenum">
              <a:rPr lang="en-GB" smtClean="0">
                <a:solidFill>
                  <a:prstClr val="black">
                    <a:tint val="75000"/>
                  </a:prstClr>
                </a:solidFill>
              </a:rPr>
              <a:pPr/>
              <a:t>‹#›</a:t>
            </a:fld>
            <a:endParaRPr lang="en-GB">
              <a:solidFill>
                <a:prstClr val="black">
                  <a:tint val="75000"/>
                </a:prstClr>
              </a:solidFill>
            </a:endParaRPr>
          </a:p>
        </p:txBody>
      </p:sp>
      <p:sp>
        <p:nvSpPr>
          <p:cNvPr id="10" name="Text Box 22"/>
          <p:cNvSpPr txBox="1">
            <a:spLocks noChangeArrowheads="1"/>
          </p:cNvSpPr>
          <p:nvPr userDrawn="1"/>
        </p:nvSpPr>
        <p:spPr bwMode="auto">
          <a:xfrm>
            <a:off x="0" y="275259"/>
            <a:ext cx="9144000" cy="646218"/>
          </a:xfrm>
          <a:prstGeom prst="rect">
            <a:avLst/>
          </a:prstGeom>
          <a:gradFill>
            <a:gsLst>
              <a:gs pos="0">
                <a:srgbClr val="0A5079"/>
              </a:gs>
              <a:gs pos="100000">
                <a:srgbClr val="22A6E0"/>
              </a:gs>
            </a:gsLst>
            <a:lin ang="0" scaled="1"/>
          </a:gradFill>
          <a:ln>
            <a:noFill/>
          </a:ln>
          <a:effectLst/>
          <a:extLst/>
        </p:spPr>
        <p:txBody>
          <a:bodyPr wrap="square" lIns="91328" tIns="45664" rIns="91328" bIns="45664"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1200"/>
              </a:spcAft>
            </a:pPr>
            <a:endParaRPr lang="en-US" sz="3600" b="1" dirty="0">
              <a:solidFill>
                <a:prstClr val="white"/>
              </a:solidFill>
              <a:latin typeface="Century Gothic" panose="020B0502020202020204" pitchFamily="34" charset="0"/>
              <a:cs typeface="Century Gothic"/>
            </a:endParaRPr>
          </a:p>
        </p:txBody>
      </p:sp>
    </p:spTree>
    <p:extLst>
      <p:ext uri="{BB962C8B-B14F-4D97-AF65-F5344CB8AC3E}">
        <p14:creationId xmlns:p14="http://schemas.microsoft.com/office/powerpoint/2010/main" val="407968388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30838E6-6717-45C4-8BF1-11B8FC58B6EF}" type="datetimeFigureOut">
              <a:rPr lang="en-GB" smtClean="0">
                <a:solidFill>
                  <a:prstClr val="black">
                    <a:tint val="75000"/>
                  </a:prstClr>
                </a:solidFill>
              </a:rPr>
              <a:pPr/>
              <a:t>06/11/2019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9221B497-0F25-445B-AD20-6DE9F74C390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1660356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30838E6-6717-45C4-8BF1-11B8FC58B6EF}" type="datetimeFigureOut">
              <a:rPr lang="en-GB" smtClean="0">
                <a:solidFill>
                  <a:prstClr val="black">
                    <a:tint val="75000"/>
                  </a:prstClr>
                </a:solidFill>
              </a:rPr>
              <a:pPr/>
              <a:t>06/11/2019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221B497-0F25-445B-AD20-6DE9F74C390B}" type="slidenum">
              <a:rPr lang="en-GB" smtClean="0">
                <a:solidFill>
                  <a:prstClr val="black">
                    <a:tint val="75000"/>
                  </a:prstClr>
                </a:solidFill>
              </a:rPr>
              <a:pPr/>
              <a:t>‹#›</a:t>
            </a:fld>
            <a:endParaRPr lang="en-GB">
              <a:solidFill>
                <a:prstClr val="black">
                  <a:tint val="75000"/>
                </a:prstClr>
              </a:solidFill>
            </a:endParaRPr>
          </a:p>
        </p:txBody>
      </p:sp>
      <p:sp>
        <p:nvSpPr>
          <p:cNvPr id="7" name="Text Box 22"/>
          <p:cNvSpPr txBox="1">
            <a:spLocks noChangeArrowheads="1"/>
          </p:cNvSpPr>
          <p:nvPr userDrawn="1"/>
        </p:nvSpPr>
        <p:spPr bwMode="auto">
          <a:xfrm>
            <a:off x="0" y="275259"/>
            <a:ext cx="9144000" cy="646218"/>
          </a:xfrm>
          <a:prstGeom prst="rect">
            <a:avLst/>
          </a:prstGeom>
          <a:gradFill>
            <a:gsLst>
              <a:gs pos="0">
                <a:srgbClr val="0A5079"/>
              </a:gs>
              <a:gs pos="100000">
                <a:srgbClr val="22A6E0"/>
              </a:gs>
            </a:gsLst>
            <a:lin ang="0" scaled="1"/>
          </a:gradFill>
          <a:ln>
            <a:noFill/>
          </a:ln>
          <a:effectLst/>
          <a:extLst/>
        </p:spPr>
        <p:txBody>
          <a:bodyPr wrap="square" lIns="91328" tIns="45664" rIns="91328" bIns="45664"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1200"/>
              </a:spcAft>
            </a:pPr>
            <a:endParaRPr lang="en-US" sz="3600" b="1" dirty="0">
              <a:solidFill>
                <a:prstClr val="white"/>
              </a:solidFill>
              <a:latin typeface="Century Gothic" panose="020B0502020202020204" pitchFamily="34" charset="0"/>
              <a:cs typeface="Century Gothic"/>
            </a:endParaRPr>
          </a:p>
        </p:txBody>
      </p:sp>
    </p:spTree>
    <p:extLst>
      <p:ext uri="{BB962C8B-B14F-4D97-AF65-F5344CB8AC3E}">
        <p14:creationId xmlns:p14="http://schemas.microsoft.com/office/powerpoint/2010/main" val="87178769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0" y="2906713"/>
            <a:ext cx="9143999"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930838E6-6717-45C4-8BF1-11B8FC58B6EF}" type="datetimeFigureOut">
              <a:rPr lang="en-GB" smtClean="0">
                <a:solidFill>
                  <a:prstClr val="black">
                    <a:tint val="75000"/>
                  </a:prstClr>
                </a:solidFill>
              </a:rPr>
              <a:pPr/>
              <a:t>06/11/2019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221B497-0F25-445B-AD20-6DE9F74C390B}" type="slidenum">
              <a:rPr lang="en-GB" smtClean="0">
                <a:solidFill>
                  <a:prstClr val="black">
                    <a:tint val="75000"/>
                  </a:prstClr>
                </a:solidFill>
              </a:rPr>
              <a:pPr/>
              <a:t>‹#›</a:t>
            </a:fld>
            <a:endParaRPr lang="en-GB">
              <a:solidFill>
                <a:prstClr val="black">
                  <a:tint val="75000"/>
                </a:prstClr>
              </a:solidFill>
            </a:endParaRPr>
          </a:p>
        </p:txBody>
      </p:sp>
      <p:sp>
        <p:nvSpPr>
          <p:cNvPr id="7" name="Text Box 22"/>
          <p:cNvSpPr txBox="1">
            <a:spLocks noChangeArrowheads="1"/>
          </p:cNvSpPr>
          <p:nvPr userDrawn="1"/>
        </p:nvSpPr>
        <p:spPr bwMode="auto">
          <a:xfrm>
            <a:off x="0" y="4791889"/>
            <a:ext cx="9144000" cy="923217"/>
          </a:xfrm>
          <a:prstGeom prst="rect">
            <a:avLst/>
          </a:prstGeom>
          <a:gradFill>
            <a:gsLst>
              <a:gs pos="0">
                <a:srgbClr val="0A5079"/>
              </a:gs>
              <a:gs pos="100000">
                <a:srgbClr val="22A6E0"/>
              </a:gs>
            </a:gsLst>
            <a:lin ang="0" scaled="1"/>
          </a:gradFill>
          <a:ln>
            <a:noFill/>
          </a:ln>
          <a:effectLst/>
          <a:extLst/>
        </p:spPr>
        <p:txBody>
          <a:bodyPr wrap="square" lIns="91328" tIns="45664" rIns="91328" bIns="45664"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1200"/>
              </a:spcAft>
            </a:pPr>
            <a:endParaRPr lang="en-US" sz="5400" b="1" dirty="0">
              <a:solidFill>
                <a:prstClr val="white"/>
              </a:solidFill>
              <a:latin typeface="Century Gothic" panose="020B0502020202020204" pitchFamily="34" charset="0"/>
              <a:cs typeface="Century Gothic"/>
            </a:endParaRPr>
          </a:p>
        </p:txBody>
      </p:sp>
    </p:spTree>
    <p:extLst>
      <p:ext uri="{BB962C8B-B14F-4D97-AF65-F5344CB8AC3E}">
        <p14:creationId xmlns:p14="http://schemas.microsoft.com/office/powerpoint/2010/main" val="171427132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930838E6-6717-45C4-8BF1-11B8FC58B6EF}" type="datetimeFigureOut">
              <a:rPr lang="en-GB" smtClean="0">
                <a:solidFill>
                  <a:prstClr val="black">
                    <a:tint val="75000"/>
                  </a:prstClr>
                </a:solidFill>
              </a:rPr>
              <a:pPr/>
              <a:t>06/11/2019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9221B497-0F25-445B-AD20-6DE9F74C390B}" type="slidenum">
              <a:rPr lang="en-GB" smtClean="0">
                <a:solidFill>
                  <a:prstClr val="black">
                    <a:tint val="75000"/>
                  </a:prstClr>
                </a:solidFill>
              </a:rPr>
              <a:pPr/>
              <a:t>‹#›</a:t>
            </a:fld>
            <a:endParaRPr lang="en-GB">
              <a:solidFill>
                <a:prstClr val="black">
                  <a:tint val="75000"/>
                </a:prstClr>
              </a:solidFill>
            </a:endParaRPr>
          </a:p>
        </p:txBody>
      </p:sp>
      <p:sp>
        <p:nvSpPr>
          <p:cNvPr id="8" name="Text Box 22"/>
          <p:cNvSpPr txBox="1">
            <a:spLocks noChangeArrowheads="1"/>
          </p:cNvSpPr>
          <p:nvPr userDrawn="1"/>
        </p:nvSpPr>
        <p:spPr bwMode="auto">
          <a:xfrm>
            <a:off x="0" y="275259"/>
            <a:ext cx="9144000" cy="646218"/>
          </a:xfrm>
          <a:prstGeom prst="rect">
            <a:avLst/>
          </a:prstGeom>
          <a:gradFill>
            <a:gsLst>
              <a:gs pos="0">
                <a:srgbClr val="0A5079"/>
              </a:gs>
              <a:gs pos="100000">
                <a:srgbClr val="22A6E0"/>
              </a:gs>
            </a:gsLst>
            <a:lin ang="0" scaled="1"/>
          </a:gradFill>
          <a:ln>
            <a:noFill/>
          </a:ln>
          <a:effectLst/>
          <a:extLst/>
        </p:spPr>
        <p:txBody>
          <a:bodyPr wrap="square" lIns="91328" tIns="45664" rIns="91328" bIns="45664"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1200"/>
              </a:spcAft>
            </a:pPr>
            <a:endParaRPr lang="en-US" sz="3600" b="1" dirty="0">
              <a:solidFill>
                <a:prstClr val="white"/>
              </a:solidFill>
              <a:latin typeface="Century Gothic" panose="020B0502020202020204" pitchFamily="34" charset="0"/>
              <a:cs typeface="Century Gothic"/>
            </a:endParaRPr>
          </a:p>
        </p:txBody>
      </p:sp>
    </p:spTree>
    <p:extLst>
      <p:ext uri="{BB962C8B-B14F-4D97-AF65-F5344CB8AC3E}">
        <p14:creationId xmlns:p14="http://schemas.microsoft.com/office/powerpoint/2010/main" val="330135665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930838E6-6717-45C4-8BF1-11B8FC58B6EF}" type="datetimeFigureOut">
              <a:rPr lang="en-GB" smtClean="0">
                <a:solidFill>
                  <a:prstClr val="black">
                    <a:tint val="75000"/>
                  </a:prstClr>
                </a:solidFill>
              </a:rPr>
              <a:pPr/>
              <a:t>06/11/2019</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9221B497-0F25-445B-AD20-6DE9F74C390B}" type="slidenum">
              <a:rPr lang="en-GB" smtClean="0">
                <a:solidFill>
                  <a:prstClr val="black">
                    <a:tint val="75000"/>
                  </a:prstClr>
                </a:solidFill>
              </a:rPr>
              <a:pPr/>
              <a:t>‹#›</a:t>
            </a:fld>
            <a:endParaRPr lang="en-GB">
              <a:solidFill>
                <a:prstClr val="black">
                  <a:tint val="75000"/>
                </a:prstClr>
              </a:solidFill>
            </a:endParaRPr>
          </a:p>
        </p:txBody>
      </p:sp>
      <p:sp>
        <p:nvSpPr>
          <p:cNvPr id="10" name="Text Box 22"/>
          <p:cNvSpPr txBox="1">
            <a:spLocks noChangeArrowheads="1"/>
          </p:cNvSpPr>
          <p:nvPr userDrawn="1"/>
        </p:nvSpPr>
        <p:spPr bwMode="auto">
          <a:xfrm>
            <a:off x="0" y="275259"/>
            <a:ext cx="9144000" cy="646218"/>
          </a:xfrm>
          <a:prstGeom prst="rect">
            <a:avLst/>
          </a:prstGeom>
          <a:gradFill>
            <a:gsLst>
              <a:gs pos="0">
                <a:srgbClr val="0A5079"/>
              </a:gs>
              <a:gs pos="100000">
                <a:srgbClr val="22A6E0"/>
              </a:gs>
            </a:gsLst>
            <a:lin ang="0" scaled="1"/>
          </a:gradFill>
          <a:ln>
            <a:noFill/>
          </a:ln>
          <a:effectLst/>
          <a:extLst/>
        </p:spPr>
        <p:txBody>
          <a:bodyPr wrap="square" lIns="91328" tIns="45664" rIns="91328" bIns="45664"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1200"/>
              </a:spcAft>
            </a:pPr>
            <a:endParaRPr lang="en-US" sz="3600" b="1" dirty="0">
              <a:solidFill>
                <a:prstClr val="white"/>
              </a:solidFill>
              <a:latin typeface="Century Gothic" panose="020B0502020202020204" pitchFamily="34" charset="0"/>
              <a:cs typeface="Century Gothic"/>
            </a:endParaRPr>
          </a:p>
        </p:txBody>
      </p:sp>
    </p:spTree>
    <p:extLst>
      <p:ext uri="{BB962C8B-B14F-4D97-AF65-F5344CB8AC3E}">
        <p14:creationId xmlns:p14="http://schemas.microsoft.com/office/powerpoint/2010/main" val="300515561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30838E6-6717-45C4-8BF1-11B8FC58B6EF}" type="datetimeFigureOut">
              <a:rPr lang="en-GB" smtClean="0">
                <a:solidFill>
                  <a:prstClr val="black">
                    <a:tint val="75000"/>
                  </a:prstClr>
                </a:solidFill>
              </a:rPr>
              <a:pPr/>
              <a:t>06/11/2019</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9221B497-0F25-445B-AD20-6DE9F74C390B}" type="slidenum">
              <a:rPr lang="en-GB" smtClean="0">
                <a:solidFill>
                  <a:prstClr val="black">
                    <a:tint val="75000"/>
                  </a:prstClr>
                </a:solidFill>
              </a:rPr>
              <a:pPr/>
              <a:t>‹#›</a:t>
            </a:fld>
            <a:endParaRPr lang="en-GB">
              <a:solidFill>
                <a:prstClr val="black">
                  <a:tint val="75000"/>
                </a:prstClr>
              </a:solidFill>
            </a:endParaRPr>
          </a:p>
        </p:txBody>
      </p:sp>
      <p:sp>
        <p:nvSpPr>
          <p:cNvPr id="6" name="Text Box 22"/>
          <p:cNvSpPr txBox="1">
            <a:spLocks noChangeArrowheads="1"/>
          </p:cNvSpPr>
          <p:nvPr userDrawn="1"/>
        </p:nvSpPr>
        <p:spPr bwMode="auto">
          <a:xfrm>
            <a:off x="0" y="275259"/>
            <a:ext cx="9144000" cy="646218"/>
          </a:xfrm>
          <a:prstGeom prst="rect">
            <a:avLst/>
          </a:prstGeom>
          <a:gradFill>
            <a:gsLst>
              <a:gs pos="0">
                <a:srgbClr val="0A5079"/>
              </a:gs>
              <a:gs pos="100000">
                <a:srgbClr val="22A6E0"/>
              </a:gs>
            </a:gsLst>
            <a:lin ang="0" scaled="1"/>
          </a:gradFill>
          <a:ln>
            <a:noFill/>
          </a:ln>
          <a:effectLst/>
          <a:extLst/>
        </p:spPr>
        <p:txBody>
          <a:bodyPr wrap="square" lIns="91328" tIns="45664" rIns="91328" bIns="45664"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1200"/>
              </a:spcAft>
            </a:pPr>
            <a:endParaRPr lang="en-US" sz="3600" b="1" dirty="0">
              <a:solidFill>
                <a:prstClr val="white"/>
              </a:solidFill>
              <a:latin typeface="Century Gothic" panose="020B0502020202020204" pitchFamily="34" charset="0"/>
              <a:cs typeface="Century Gothic"/>
            </a:endParaRPr>
          </a:p>
        </p:txBody>
      </p:sp>
    </p:spTree>
    <p:extLst>
      <p:ext uri="{BB962C8B-B14F-4D97-AF65-F5344CB8AC3E}">
        <p14:creationId xmlns:p14="http://schemas.microsoft.com/office/powerpoint/2010/main" val="107686378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0838E6-6717-45C4-8BF1-11B8FC58B6EF}" type="datetimeFigureOut">
              <a:rPr lang="en-GB" smtClean="0">
                <a:solidFill>
                  <a:prstClr val="black">
                    <a:tint val="75000"/>
                  </a:prstClr>
                </a:solidFill>
              </a:rPr>
              <a:pPr/>
              <a:t>06/11/2019</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9221B497-0F25-445B-AD20-6DE9F74C390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092976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atin typeface="Century Gothic" panose="020B050202020202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a:xfrm>
            <a:off x="3575050" y="273050"/>
            <a:ext cx="5111750" cy="5853113"/>
          </a:xfrm>
        </p:spPr>
        <p:txBody>
          <a:bodyPr/>
          <a:lstStyle>
            <a:lvl1pPr>
              <a:defRPr sz="3200">
                <a:latin typeface="Century Gothic" panose="020B0502020202020204" pitchFamily="34"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30838E6-6717-45C4-8BF1-11B8FC58B6EF}" type="datetimeFigureOut">
              <a:rPr lang="en-GB" smtClean="0">
                <a:solidFill>
                  <a:prstClr val="black">
                    <a:tint val="75000"/>
                  </a:prstClr>
                </a:solidFill>
              </a:rPr>
              <a:pPr/>
              <a:t>06/11/2019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9221B497-0F25-445B-AD20-6DE9F74C390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4204629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30838E6-6717-45C4-8BF1-11B8FC58B6EF}" type="datetimeFigureOut">
              <a:rPr lang="en-GB" smtClean="0">
                <a:solidFill>
                  <a:prstClr val="black">
                    <a:tint val="75000"/>
                  </a:prstClr>
                </a:solidFill>
              </a:rPr>
              <a:pPr/>
              <a:t>06/11/2019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9221B497-0F25-445B-AD20-6DE9F74C390B}" type="slidenum">
              <a:rPr lang="en-GB" smtClean="0">
                <a:solidFill>
                  <a:prstClr val="black">
                    <a:tint val="75000"/>
                  </a:prstClr>
                </a:solidFill>
              </a:rPr>
              <a:pPr/>
              <a:t>‹#›</a:t>
            </a:fld>
            <a:endParaRPr lang="en-GB">
              <a:solidFill>
                <a:prstClr val="black">
                  <a:tint val="75000"/>
                </a:prstClr>
              </a:solidFill>
            </a:endParaRPr>
          </a:p>
        </p:txBody>
      </p:sp>
      <p:sp>
        <p:nvSpPr>
          <p:cNvPr id="8" name="Text Box 22"/>
          <p:cNvSpPr txBox="1">
            <a:spLocks noChangeArrowheads="1"/>
          </p:cNvSpPr>
          <p:nvPr userDrawn="1"/>
        </p:nvSpPr>
        <p:spPr bwMode="auto">
          <a:xfrm>
            <a:off x="1782618" y="4882010"/>
            <a:ext cx="5541818" cy="461552"/>
          </a:xfrm>
          <a:prstGeom prst="rect">
            <a:avLst/>
          </a:prstGeom>
          <a:gradFill>
            <a:gsLst>
              <a:gs pos="0">
                <a:srgbClr val="0A5079"/>
              </a:gs>
              <a:gs pos="100000">
                <a:srgbClr val="22A6E0"/>
              </a:gs>
            </a:gsLst>
            <a:lin ang="0" scaled="1"/>
          </a:gradFill>
          <a:ln>
            <a:noFill/>
          </a:ln>
          <a:effectLst/>
          <a:extLst/>
        </p:spPr>
        <p:txBody>
          <a:bodyPr wrap="square" lIns="91328" tIns="45664" rIns="91328" bIns="45664"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1200"/>
              </a:spcAft>
            </a:pPr>
            <a:endParaRPr lang="en-US" sz="2400" b="1" dirty="0">
              <a:solidFill>
                <a:prstClr val="white"/>
              </a:solidFill>
              <a:latin typeface="Century Gothic" panose="020B0502020202020204" pitchFamily="34" charset="0"/>
              <a:cs typeface="Century Gothic"/>
            </a:endParaRPr>
          </a:p>
        </p:txBody>
      </p:sp>
    </p:spTree>
    <p:extLst>
      <p:ext uri="{BB962C8B-B14F-4D97-AF65-F5344CB8AC3E}">
        <p14:creationId xmlns:p14="http://schemas.microsoft.com/office/powerpoint/2010/main" val="280106301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30838E6-6717-45C4-8BF1-11B8FC58B6EF}" type="datetimeFigureOut">
              <a:rPr lang="en-GB" smtClean="0">
                <a:solidFill>
                  <a:prstClr val="black">
                    <a:tint val="75000"/>
                  </a:prstClr>
                </a:solidFill>
              </a:rPr>
              <a:pPr/>
              <a:t>06/11/2019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221B497-0F25-445B-AD20-6DE9F74C390B}" type="slidenum">
              <a:rPr lang="en-GB" smtClean="0">
                <a:solidFill>
                  <a:prstClr val="black">
                    <a:tint val="75000"/>
                  </a:prstClr>
                </a:solidFill>
              </a:rPr>
              <a:pPr/>
              <a:t>‹#›</a:t>
            </a:fld>
            <a:endParaRPr lang="en-GB">
              <a:solidFill>
                <a:prstClr val="black">
                  <a:tint val="75000"/>
                </a:prstClr>
              </a:solidFill>
            </a:endParaRPr>
          </a:p>
        </p:txBody>
      </p:sp>
      <p:sp>
        <p:nvSpPr>
          <p:cNvPr id="7" name="Text Box 22"/>
          <p:cNvSpPr txBox="1">
            <a:spLocks noChangeArrowheads="1"/>
          </p:cNvSpPr>
          <p:nvPr userDrawn="1"/>
        </p:nvSpPr>
        <p:spPr bwMode="auto">
          <a:xfrm>
            <a:off x="0" y="275259"/>
            <a:ext cx="9144000" cy="646218"/>
          </a:xfrm>
          <a:prstGeom prst="rect">
            <a:avLst/>
          </a:prstGeom>
          <a:gradFill>
            <a:gsLst>
              <a:gs pos="0">
                <a:srgbClr val="0A5079"/>
              </a:gs>
              <a:gs pos="100000">
                <a:srgbClr val="22A6E0"/>
              </a:gs>
            </a:gsLst>
            <a:lin ang="0" scaled="1"/>
          </a:gradFill>
          <a:ln>
            <a:noFill/>
          </a:ln>
          <a:effectLst/>
          <a:extLst/>
        </p:spPr>
        <p:txBody>
          <a:bodyPr wrap="square" lIns="91328" tIns="45664" rIns="91328" bIns="45664"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1200"/>
              </a:spcAft>
            </a:pPr>
            <a:endParaRPr lang="en-US" sz="3600" b="1" dirty="0">
              <a:solidFill>
                <a:prstClr val="white"/>
              </a:solidFill>
              <a:latin typeface="Century Gothic" panose="020B0502020202020204" pitchFamily="34" charset="0"/>
              <a:cs typeface="Century Gothic"/>
            </a:endParaRPr>
          </a:p>
        </p:txBody>
      </p:sp>
    </p:spTree>
    <p:extLst>
      <p:ext uri="{BB962C8B-B14F-4D97-AF65-F5344CB8AC3E}">
        <p14:creationId xmlns:p14="http://schemas.microsoft.com/office/powerpoint/2010/main" val="35480033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30838E6-6717-45C4-8BF1-11B8FC58B6EF}" type="datetimeFigureOut">
              <a:rPr lang="en-GB" smtClean="0">
                <a:solidFill>
                  <a:prstClr val="black">
                    <a:tint val="75000"/>
                  </a:prstClr>
                </a:solidFill>
              </a:rPr>
              <a:pPr/>
              <a:t>06/11/2019</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9221B497-0F25-445B-AD20-6DE9F74C390B}" type="slidenum">
              <a:rPr lang="en-GB" smtClean="0">
                <a:solidFill>
                  <a:prstClr val="black">
                    <a:tint val="75000"/>
                  </a:prstClr>
                </a:solidFill>
              </a:rPr>
              <a:pPr/>
              <a:t>‹#›</a:t>
            </a:fld>
            <a:endParaRPr lang="en-GB">
              <a:solidFill>
                <a:prstClr val="black">
                  <a:tint val="75000"/>
                </a:prstClr>
              </a:solidFill>
            </a:endParaRPr>
          </a:p>
        </p:txBody>
      </p:sp>
      <p:sp>
        <p:nvSpPr>
          <p:cNvPr id="6" name="Text Box 22"/>
          <p:cNvSpPr txBox="1">
            <a:spLocks noChangeArrowheads="1"/>
          </p:cNvSpPr>
          <p:nvPr userDrawn="1"/>
        </p:nvSpPr>
        <p:spPr bwMode="auto">
          <a:xfrm>
            <a:off x="0" y="275259"/>
            <a:ext cx="9144000" cy="646218"/>
          </a:xfrm>
          <a:prstGeom prst="rect">
            <a:avLst/>
          </a:prstGeom>
          <a:gradFill>
            <a:gsLst>
              <a:gs pos="0">
                <a:srgbClr val="0A5079"/>
              </a:gs>
              <a:gs pos="100000">
                <a:srgbClr val="22A6E0"/>
              </a:gs>
            </a:gsLst>
            <a:lin ang="0" scaled="1"/>
          </a:gradFill>
          <a:ln>
            <a:noFill/>
          </a:ln>
          <a:effectLst/>
          <a:extLst/>
        </p:spPr>
        <p:txBody>
          <a:bodyPr wrap="square" lIns="91328" tIns="45664" rIns="91328" bIns="45664"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1200"/>
              </a:spcAft>
            </a:pPr>
            <a:endParaRPr lang="en-US" sz="3600" b="1" dirty="0">
              <a:solidFill>
                <a:prstClr val="white"/>
              </a:solidFill>
              <a:latin typeface="Century Gothic" panose="020B0502020202020204" pitchFamily="34" charset="0"/>
              <a:cs typeface="Century Gothic"/>
            </a:endParaRPr>
          </a:p>
        </p:txBody>
      </p:sp>
    </p:spTree>
    <p:extLst>
      <p:ext uri="{BB962C8B-B14F-4D97-AF65-F5344CB8AC3E}">
        <p14:creationId xmlns:p14="http://schemas.microsoft.com/office/powerpoint/2010/main" val="334110622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30838E6-6717-45C4-8BF1-11B8FC58B6EF}" type="datetimeFigureOut">
              <a:rPr lang="en-GB" smtClean="0">
                <a:solidFill>
                  <a:prstClr val="black">
                    <a:tint val="75000"/>
                  </a:prstClr>
                </a:solidFill>
              </a:rPr>
              <a:pPr/>
              <a:t>06/11/2019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221B497-0F25-445B-AD20-6DE9F74C390B}" type="slidenum">
              <a:rPr lang="en-GB" smtClean="0">
                <a:solidFill>
                  <a:prstClr val="black">
                    <a:tint val="75000"/>
                  </a:prstClr>
                </a:solidFill>
              </a:rPr>
              <a:pPr/>
              <a:t>‹#›</a:t>
            </a:fld>
            <a:endParaRPr lang="en-GB">
              <a:solidFill>
                <a:prstClr val="black">
                  <a:tint val="75000"/>
                </a:prstClr>
              </a:solidFill>
            </a:endParaRPr>
          </a:p>
        </p:txBody>
      </p:sp>
      <p:sp>
        <p:nvSpPr>
          <p:cNvPr id="7" name="Text Box 22"/>
          <p:cNvSpPr txBox="1">
            <a:spLocks noChangeArrowheads="1"/>
          </p:cNvSpPr>
          <p:nvPr userDrawn="1"/>
        </p:nvSpPr>
        <p:spPr bwMode="auto">
          <a:xfrm>
            <a:off x="7490926" y="0"/>
            <a:ext cx="738438" cy="6345382"/>
          </a:xfrm>
          <a:prstGeom prst="rect">
            <a:avLst/>
          </a:prstGeom>
          <a:gradFill>
            <a:gsLst>
              <a:gs pos="0">
                <a:srgbClr val="0A5079"/>
              </a:gs>
              <a:gs pos="100000">
                <a:srgbClr val="22A6E0"/>
              </a:gs>
            </a:gsLst>
            <a:lin ang="0" scaled="1"/>
          </a:gradFill>
          <a:ln>
            <a:noFill/>
          </a:ln>
          <a:effectLst/>
          <a:extLst/>
        </p:spPr>
        <p:txBody>
          <a:bodyPr vert="eaVert" wrap="square" lIns="91328" tIns="45664" rIns="91328" bIns="45664"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1200"/>
              </a:spcAft>
            </a:pPr>
            <a:endParaRPr lang="en-US" sz="3600" b="1" dirty="0">
              <a:solidFill>
                <a:prstClr val="white"/>
              </a:solidFill>
              <a:latin typeface="Century Gothic" panose="020B0502020202020204" pitchFamily="34" charset="0"/>
              <a:cs typeface="Century Gothic"/>
            </a:endParaRPr>
          </a:p>
        </p:txBody>
      </p:sp>
    </p:spTree>
    <p:extLst>
      <p:ext uri="{BB962C8B-B14F-4D97-AF65-F5344CB8AC3E}">
        <p14:creationId xmlns:p14="http://schemas.microsoft.com/office/powerpoint/2010/main" val="392471065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B425344-FEB2-491E-82C3-798D54878EC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478308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5BDED46B-A658-44B4-847A-65039D72BE84}" type="datetimeFigureOut">
              <a:rPr lang="en-GB" smtClean="0">
                <a:solidFill>
                  <a:prstClr val="black">
                    <a:tint val="75000"/>
                  </a:prstClr>
                </a:solidFill>
              </a:rPr>
              <a:pPr/>
              <a:t>06/11/2019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A78976F-1B61-400C-85B9-1D0B483BFE1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751706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
            <a:ext cx="9144000" cy="123825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42541" y="1380817"/>
            <a:ext cx="4080591" cy="4611835"/>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3450" y="1380817"/>
            <a:ext cx="4080591" cy="4611835"/>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709425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1E63BF9-866C-497C-917E-6E7026500D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428131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30838E6-6717-45C4-8BF1-11B8FC58B6EF}" type="datetimeFigureOut">
              <a:rPr lang="en-GB" smtClean="0">
                <a:solidFill>
                  <a:prstClr val="black">
                    <a:tint val="75000"/>
                  </a:prstClr>
                </a:solidFill>
              </a:rPr>
              <a:pPr/>
              <a:t>06/11/2019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221B497-0F25-445B-AD20-6DE9F74C390B}" type="slidenum">
              <a:rPr lang="en-GB" smtClean="0">
                <a:solidFill>
                  <a:prstClr val="black">
                    <a:tint val="75000"/>
                  </a:prstClr>
                </a:solidFill>
              </a:rPr>
              <a:pPr/>
              <a:t>‹#›</a:t>
            </a:fld>
            <a:endParaRPr lang="en-GB">
              <a:solidFill>
                <a:prstClr val="black">
                  <a:tint val="75000"/>
                </a:prstClr>
              </a:solidFill>
            </a:endParaRPr>
          </a:p>
        </p:txBody>
      </p:sp>
      <p:sp>
        <p:nvSpPr>
          <p:cNvPr id="7" name="Text Box 22"/>
          <p:cNvSpPr txBox="1">
            <a:spLocks noChangeArrowheads="1"/>
          </p:cNvSpPr>
          <p:nvPr userDrawn="1"/>
        </p:nvSpPr>
        <p:spPr bwMode="auto">
          <a:xfrm>
            <a:off x="0" y="275259"/>
            <a:ext cx="9144000" cy="646218"/>
          </a:xfrm>
          <a:prstGeom prst="rect">
            <a:avLst/>
          </a:prstGeom>
          <a:gradFill>
            <a:gsLst>
              <a:gs pos="0">
                <a:srgbClr val="0A5079"/>
              </a:gs>
              <a:gs pos="100000">
                <a:srgbClr val="22A6E0"/>
              </a:gs>
            </a:gsLst>
            <a:lin ang="0" scaled="1"/>
          </a:gradFill>
          <a:ln>
            <a:noFill/>
          </a:ln>
          <a:effectLst/>
          <a:extLst/>
        </p:spPr>
        <p:txBody>
          <a:bodyPr wrap="square" lIns="91328" tIns="45664" rIns="91328" bIns="45664"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1200"/>
              </a:spcAft>
            </a:pPr>
            <a:endParaRPr lang="en-US" sz="3600" b="1" dirty="0">
              <a:solidFill>
                <a:prstClr val="white"/>
              </a:solidFill>
              <a:latin typeface="Century Gothic" panose="020B0502020202020204" pitchFamily="34" charset="0"/>
              <a:cs typeface="Century Gothic"/>
            </a:endParaRPr>
          </a:p>
        </p:txBody>
      </p:sp>
    </p:spTree>
    <p:extLst>
      <p:ext uri="{BB962C8B-B14F-4D97-AF65-F5344CB8AC3E}">
        <p14:creationId xmlns:p14="http://schemas.microsoft.com/office/powerpoint/2010/main" val="264088741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0" y="2906713"/>
            <a:ext cx="9143999"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930838E6-6717-45C4-8BF1-11B8FC58B6EF}" type="datetimeFigureOut">
              <a:rPr lang="en-GB" smtClean="0">
                <a:solidFill>
                  <a:prstClr val="black">
                    <a:tint val="75000"/>
                  </a:prstClr>
                </a:solidFill>
              </a:rPr>
              <a:pPr/>
              <a:t>06/11/2019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221B497-0F25-445B-AD20-6DE9F74C390B}" type="slidenum">
              <a:rPr lang="en-GB" smtClean="0">
                <a:solidFill>
                  <a:prstClr val="black">
                    <a:tint val="75000"/>
                  </a:prstClr>
                </a:solidFill>
              </a:rPr>
              <a:pPr/>
              <a:t>‹#›</a:t>
            </a:fld>
            <a:endParaRPr lang="en-GB">
              <a:solidFill>
                <a:prstClr val="black">
                  <a:tint val="75000"/>
                </a:prstClr>
              </a:solidFill>
            </a:endParaRPr>
          </a:p>
        </p:txBody>
      </p:sp>
      <p:sp>
        <p:nvSpPr>
          <p:cNvPr id="7" name="Text Box 22"/>
          <p:cNvSpPr txBox="1">
            <a:spLocks noChangeArrowheads="1"/>
          </p:cNvSpPr>
          <p:nvPr userDrawn="1"/>
        </p:nvSpPr>
        <p:spPr bwMode="auto">
          <a:xfrm>
            <a:off x="0" y="4791889"/>
            <a:ext cx="9144000" cy="923217"/>
          </a:xfrm>
          <a:prstGeom prst="rect">
            <a:avLst/>
          </a:prstGeom>
          <a:gradFill>
            <a:gsLst>
              <a:gs pos="0">
                <a:srgbClr val="0A5079"/>
              </a:gs>
              <a:gs pos="100000">
                <a:srgbClr val="22A6E0"/>
              </a:gs>
            </a:gsLst>
            <a:lin ang="0" scaled="1"/>
          </a:gradFill>
          <a:ln>
            <a:noFill/>
          </a:ln>
          <a:effectLst/>
          <a:extLst/>
        </p:spPr>
        <p:txBody>
          <a:bodyPr wrap="square" lIns="91328" tIns="45664" rIns="91328" bIns="45664"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1200"/>
              </a:spcAft>
            </a:pPr>
            <a:endParaRPr lang="en-US" sz="5400" b="1" dirty="0">
              <a:solidFill>
                <a:prstClr val="white"/>
              </a:solidFill>
              <a:latin typeface="Century Gothic" panose="020B0502020202020204" pitchFamily="34" charset="0"/>
              <a:cs typeface="Century Gothic"/>
            </a:endParaRPr>
          </a:p>
        </p:txBody>
      </p:sp>
    </p:spTree>
    <p:extLst>
      <p:ext uri="{BB962C8B-B14F-4D97-AF65-F5344CB8AC3E}">
        <p14:creationId xmlns:p14="http://schemas.microsoft.com/office/powerpoint/2010/main" val="296688456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930838E6-6717-45C4-8BF1-11B8FC58B6EF}" type="datetimeFigureOut">
              <a:rPr lang="en-GB" smtClean="0">
                <a:solidFill>
                  <a:prstClr val="black">
                    <a:tint val="75000"/>
                  </a:prstClr>
                </a:solidFill>
              </a:rPr>
              <a:pPr/>
              <a:t>06/11/2019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9221B497-0F25-445B-AD20-6DE9F74C390B}" type="slidenum">
              <a:rPr lang="en-GB" smtClean="0">
                <a:solidFill>
                  <a:prstClr val="black">
                    <a:tint val="75000"/>
                  </a:prstClr>
                </a:solidFill>
              </a:rPr>
              <a:pPr/>
              <a:t>‹#›</a:t>
            </a:fld>
            <a:endParaRPr lang="en-GB">
              <a:solidFill>
                <a:prstClr val="black">
                  <a:tint val="75000"/>
                </a:prstClr>
              </a:solidFill>
            </a:endParaRPr>
          </a:p>
        </p:txBody>
      </p:sp>
      <p:sp>
        <p:nvSpPr>
          <p:cNvPr id="8" name="Text Box 22"/>
          <p:cNvSpPr txBox="1">
            <a:spLocks noChangeArrowheads="1"/>
          </p:cNvSpPr>
          <p:nvPr userDrawn="1"/>
        </p:nvSpPr>
        <p:spPr bwMode="auto">
          <a:xfrm>
            <a:off x="0" y="275259"/>
            <a:ext cx="9144000" cy="646218"/>
          </a:xfrm>
          <a:prstGeom prst="rect">
            <a:avLst/>
          </a:prstGeom>
          <a:gradFill>
            <a:gsLst>
              <a:gs pos="0">
                <a:srgbClr val="0A5079"/>
              </a:gs>
              <a:gs pos="100000">
                <a:srgbClr val="22A6E0"/>
              </a:gs>
            </a:gsLst>
            <a:lin ang="0" scaled="1"/>
          </a:gradFill>
          <a:ln>
            <a:noFill/>
          </a:ln>
          <a:effectLst/>
          <a:extLst/>
        </p:spPr>
        <p:txBody>
          <a:bodyPr wrap="square" lIns="91328" tIns="45664" rIns="91328" bIns="45664"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1200"/>
              </a:spcAft>
            </a:pPr>
            <a:endParaRPr lang="en-US" sz="3600" b="1" dirty="0">
              <a:solidFill>
                <a:prstClr val="white"/>
              </a:solidFill>
              <a:latin typeface="Century Gothic" panose="020B0502020202020204" pitchFamily="34" charset="0"/>
              <a:cs typeface="Century Gothic"/>
            </a:endParaRPr>
          </a:p>
        </p:txBody>
      </p:sp>
    </p:spTree>
    <p:extLst>
      <p:ext uri="{BB962C8B-B14F-4D97-AF65-F5344CB8AC3E}">
        <p14:creationId xmlns:p14="http://schemas.microsoft.com/office/powerpoint/2010/main" val="6500709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930838E6-6717-45C4-8BF1-11B8FC58B6EF}" type="datetimeFigureOut">
              <a:rPr lang="en-GB" smtClean="0">
                <a:solidFill>
                  <a:prstClr val="black">
                    <a:tint val="75000"/>
                  </a:prstClr>
                </a:solidFill>
              </a:rPr>
              <a:pPr/>
              <a:t>06/11/2019</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9221B497-0F25-445B-AD20-6DE9F74C390B}" type="slidenum">
              <a:rPr lang="en-GB" smtClean="0">
                <a:solidFill>
                  <a:prstClr val="black">
                    <a:tint val="75000"/>
                  </a:prstClr>
                </a:solidFill>
              </a:rPr>
              <a:pPr/>
              <a:t>‹#›</a:t>
            </a:fld>
            <a:endParaRPr lang="en-GB">
              <a:solidFill>
                <a:prstClr val="black">
                  <a:tint val="75000"/>
                </a:prstClr>
              </a:solidFill>
            </a:endParaRPr>
          </a:p>
        </p:txBody>
      </p:sp>
      <p:sp>
        <p:nvSpPr>
          <p:cNvPr id="10" name="Text Box 22"/>
          <p:cNvSpPr txBox="1">
            <a:spLocks noChangeArrowheads="1"/>
          </p:cNvSpPr>
          <p:nvPr userDrawn="1"/>
        </p:nvSpPr>
        <p:spPr bwMode="auto">
          <a:xfrm>
            <a:off x="0" y="275259"/>
            <a:ext cx="9144000" cy="646218"/>
          </a:xfrm>
          <a:prstGeom prst="rect">
            <a:avLst/>
          </a:prstGeom>
          <a:gradFill>
            <a:gsLst>
              <a:gs pos="0">
                <a:srgbClr val="0A5079"/>
              </a:gs>
              <a:gs pos="100000">
                <a:srgbClr val="22A6E0"/>
              </a:gs>
            </a:gsLst>
            <a:lin ang="0" scaled="1"/>
          </a:gradFill>
          <a:ln>
            <a:noFill/>
          </a:ln>
          <a:effectLst/>
          <a:extLst/>
        </p:spPr>
        <p:txBody>
          <a:bodyPr wrap="square" lIns="91328" tIns="45664" rIns="91328" bIns="45664"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1200"/>
              </a:spcAft>
            </a:pPr>
            <a:endParaRPr lang="en-US" sz="3600" b="1" dirty="0">
              <a:solidFill>
                <a:prstClr val="white"/>
              </a:solidFill>
              <a:latin typeface="Century Gothic" panose="020B0502020202020204" pitchFamily="34" charset="0"/>
              <a:cs typeface="Century Gothic"/>
            </a:endParaRPr>
          </a:p>
        </p:txBody>
      </p:sp>
    </p:spTree>
    <p:extLst>
      <p:ext uri="{BB962C8B-B14F-4D97-AF65-F5344CB8AC3E}">
        <p14:creationId xmlns:p14="http://schemas.microsoft.com/office/powerpoint/2010/main" val="5699425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30838E6-6717-45C4-8BF1-11B8FC58B6EF}" type="datetimeFigureOut">
              <a:rPr lang="en-GB" smtClean="0">
                <a:solidFill>
                  <a:prstClr val="black">
                    <a:tint val="75000"/>
                  </a:prstClr>
                </a:solidFill>
              </a:rPr>
              <a:pPr/>
              <a:t>06/11/2019</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9221B497-0F25-445B-AD20-6DE9F74C390B}" type="slidenum">
              <a:rPr lang="en-GB" smtClean="0">
                <a:solidFill>
                  <a:prstClr val="black">
                    <a:tint val="75000"/>
                  </a:prstClr>
                </a:solidFill>
              </a:rPr>
              <a:pPr/>
              <a:t>‹#›</a:t>
            </a:fld>
            <a:endParaRPr lang="en-GB">
              <a:solidFill>
                <a:prstClr val="black">
                  <a:tint val="75000"/>
                </a:prstClr>
              </a:solidFill>
            </a:endParaRPr>
          </a:p>
        </p:txBody>
      </p:sp>
      <p:sp>
        <p:nvSpPr>
          <p:cNvPr id="6" name="Text Box 22"/>
          <p:cNvSpPr txBox="1">
            <a:spLocks noChangeArrowheads="1"/>
          </p:cNvSpPr>
          <p:nvPr userDrawn="1"/>
        </p:nvSpPr>
        <p:spPr bwMode="auto">
          <a:xfrm>
            <a:off x="0" y="275259"/>
            <a:ext cx="9144000" cy="646218"/>
          </a:xfrm>
          <a:prstGeom prst="rect">
            <a:avLst/>
          </a:prstGeom>
          <a:gradFill>
            <a:gsLst>
              <a:gs pos="0">
                <a:srgbClr val="0A5079"/>
              </a:gs>
              <a:gs pos="100000">
                <a:srgbClr val="22A6E0"/>
              </a:gs>
            </a:gsLst>
            <a:lin ang="0" scaled="1"/>
          </a:gradFill>
          <a:ln>
            <a:noFill/>
          </a:ln>
          <a:effectLst/>
          <a:extLst/>
        </p:spPr>
        <p:txBody>
          <a:bodyPr wrap="square" lIns="91328" tIns="45664" rIns="91328" bIns="45664"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1200"/>
              </a:spcAft>
            </a:pPr>
            <a:endParaRPr lang="en-US" sz="3600" b="1" dirty="0">
              <a:solidFill>
                <a:prstClr val="white"/>
              </a:solidFill>
              <a:latin typeface="Century Gothic" panose="020B0502020202020204" pitchFamily="34" charset="0"/>
              <a:cs typeface="Century Gothic"/>
            </a:endParaRPr>
          </a:p>
        </p:txBody>
      </p:sp>
    </p:spTree>
    <p:extLst>
      <p:ext uri="{BB962C8B-B14F-4D97-AF65-F5344CB8AC3E}">
        <p14:creationId xmlns:p14="http://schemas.microsoft.com/office/powerpoint/2010/main" val="10334739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0838E6-6717-45C4-8BF1-11B8FC58B6EF}" type="datetimeFigureOut">
              <a:rPr lang="en-GB" smtClean="0">
                <a:solidFill>
                  <a:prstClr val="black">
                    <a:tint val="75000"/>
                  </a:prstClr>
                </a:solidFill>
              </a:rPr>
              <a:pPr/>
              <a:t>06/11/2019</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9221B497-0F25-445B-AD20-6DE9F74C390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0770410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0838E6-6717-45C4-8BF1-11B8FC58B6EF}" type="datetimeFigureOut">
              <a:rPr lang="en-GB" smtClean="0">
                <a:solidFill>
                  <a:prstClr val="black">
                    <a:tint val="75000"/>
                  </a:prstClr>
                </a:solidFill>
              </a:rPr>
              <a:pPr/>
              <a:t>06/11/2019</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9221B497-0F25-445B-AD20-6DE9F74C390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4754203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atin typeface="Century Gothic" panose="020B050202020202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a:xfrm>
            <a:off x="3575050" y="273050"/>
            <a:ext cx="5111750" cy="5853113"/>
          </a:xfrm>
        </p:spPr>
        <p:txBody>
          <a:bodyPr/>
          <a:lstStyle>
            <a:lvl1pPr>
              <a:defRPr sz="3200">
                <a:latin typeface="Century Gothic" panose="020B0502020202020204" pitchFamily="34"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30838E6-6717-45C4-8BF1-11B8FC58B6EF}" type="datetimeFigureOut">
              <a:rPr lang="en-GB" smtClean="0">
                <a:solidFill>
                  <a:prstClr val="black">
                    <a:tint val="75000"/>
                  </a:prstClr>
                </a:solidFill>
              </a:rPr>
              <a:pPr/>
              <a:t>06/11/2019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9221B497-0F25-445B-AD20-6DE9F74C390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9010278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30838E6-6717-45C4-8BF1-11B8FC58B6EF}" type="datetimeFigureOut">
              <a:rPr lang="en-GB" smtClean="0">
                <a:solidFill>
                  <a:prstClr val="black">
                    <a:tint val="75000"/>
                  </a:prstClr>
                </a:solidFill>
              </a:rPr>
              <a:pPr/>
              <a:t>06/11/2019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9221B497-0F25-445B-AD20-6DE9F74C390B}" type="slidenum">
              <a:rPr lang="en-GB" smtClean="0">
                <a:solidFill>
                  <a:prstClr val="black">
                    <a:tint val="75000"/>
                  </a:prstClr>
                </a:solidFill>
              </a:rPr>
              <a:pPr/>
              <a:t>‹#›</a:t>
            </a:fld>
            <a:endParaRPr lang="en-GB">
              <a:solidFill>
                <a:prstClr val="black">
                  <a:tint val="75000"/>
                </a:prstClr>
              </a:solidFill>
            </a:endParaRPr>
          </a:p>
        </p:txBody>
      </p:sp>
      <p:sp>
        <p:nvSpPr>
          <p:cNvPr id="8" name="Text Box 22"/>
          <p:cNvSpPr txBox="1">
            <a:spLocks noChangeArrowheads="1"/>
          </p:cNvSpPr>
          <p:nvPr userDrawn="1"/>
        </p:nvSpPr>
        <p:spPr bwMode="auto">
          <a:xfrm>
            <a:off x="1782618" y="4882010"/>
            <a:ext cx="5541818" cy="461552"/>
          </a:xfrm>
          <a:prstGeom prst="rect">
            <a:avLst/>
          </a:prstGeom>
          <a:gradFill>
            <a:gsLst>
              <a:gs pos="0">
                <a:srgbClr val="0A5079"/>
              </a:gs>
              <a:gs pos="100000">
                <a:srgbClr val="22A6E0"/>
              </a:gs>
            </a:gsLst>
            <a:lin ang="0" scaled="1"/>
          </a:gradFill>
          <a:ln>
            <a:noFill/>
          </a:ln>
          <a:effectLst/>
          <a:extLst/>
        </p:spPr>
        <p:txBody>
          <a:bodyPr wrap="square" lIns="91328" tIns="45664" rIns="91328" bIns="45664"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1200"/>
              </a:spcAft>
            </a:pPr>
            <a:endParaRPr lang="en-US" sz="2400" b="1" dirty="0">
              <a:solidFill>
                <a:prstClr val="white"/>
              </a:solidFill>
              <a:latin typeface="Century Gothic" panose="020B0502020202020204" pitchFamily="34" charset="0"/>
              <a:cs typeface="Century Gothic"/>
            </a:endParaRPr>
          </a:p>
        </p:txBody>
      </p:sp>
    </p:spTree>
    <p:extLst>
      <p:ext uri="{BB962C8B-B14F-4D97-AF65-F5344CB8AC3E}">
        <p14:creationId xmlns:p14="http://schemas.microsoft.com/office/powerpoint/2010/main" val="138101179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30838E6-6717-45C4-8BF1-11B8FC58B6EF}" type="datetimeFigureOut">
              <a:rPr lang="en-GB" smtClean="0">
                <a:solidFill>
                  <a:prstClr val="black">
                    <a:tint val="75000"/>
                  </a:prstClr>
                </a:solidFill>
              </a:rPr>
              <a:pPr/>
              <a:t>06/11/2019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221B497-0F25-445B-AD20-6DE9F74C390B}" type="slidenum">
              <a:rPr lang="en-GB" smtClean="0">
                <a:solidFill>
                  <a:prstClr val="black">
                    <a:tint val="75000"/>
                  </a:prstClr>
                </a:solidFill>
              </a:rPr>
              <a:pPr/>
              <a:t>‹#›</a:t>
            </a:fld>
            <a:endParaRPr lang="en-GB">
              <a:solidFill>
                <a:prstClr val="black">
                  <a:tint val="75000"/>
                </a:prstClr>
              </a:solidFill>
            </a:endParaRPr>
          </a:p>
        </p:txBody>
      </p:sp>
      <p:sp>
        <p:nvSpPr>
          <p:cNvPr id="7" name="Text Box 22"/>
          <p:cNvSpPr txBox="1">
            <a:spLocks noChangeArrowheads="1"/>
          </p:cNvSpPr>
          <p:nvPr userDrawn="1"/>
        </p:nvSpPr>
        <p:spPr bwMode="auto">
          <a:xfrm>
            <a:off x="0" y="275259"/>
            <a:ext cx="9144000" cy="646218"/>
          </a:xfrm>
          <a:prstGeom prst="rect">
            <a:avLst/>
          </a:prstGeom>
          <a:gradFill>
            <a:gsLst>
              <a:gs pos="0">
                <a:srgbClr val="0A5079"/>
              </a:gs>
              <a:gs pos="100000">
                <a:srgbClr val="22A6E0"/>
              </a:gs>
            </a:gsLst>
            <a:lin ang="0" scaled="1"/>
          </a:gradFill>
          <a:ln>
            <a:noFill/>
          </a:ln>
          <a:effectLst/>
          <a:extLst/>
        </p:spPr>
        <p:txBody>
          <a:bodyPr wrap="square" lIns="91328" tIns="45664" rIns="91328" bIns="45664"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1200"/>
              </a:spcAft>
            </a:pPr>
            <a:endParaRPr lang="en-US" sz="3600" b="1" dirty="0">
              <a:solidFill>
                <a:prstClr val="white"/>
              </a:solidFill>
              <a:latin typeface="Century Gothic" panose="020B0502020202020204" pitchFamily="34" charset="0"/>
              <a:cs typeface="Century Gothic"/>
            </a:endParaRPr>
          </a:p>
        </p:txBody>
      </p:sp>
    </p:spTree>
    <p:extLst>
      <p:ext uri="{BB962C8B-B14F-4D97-AF65-F5344CB8AC3E}">
        <p14:creationId xmlns:p14="http://schemas.microsoft.com/office/powerpoint/2010/main" val="69679950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30838E6-6717-45C4-8BF1-11B8FC58B6EF}" type="datetimeFigureOut">
              <a:rPr lang="en-GB" smtClean="0">
                <a:solidFill>
                  <a:prstClr val="black">
                    <a:tint val="75000"/>
                  </a:prstClr>
                </a:solidFill>
              </a:rPr>
              <a:pPr/>
              <a:t>06/11/2019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221B497-0F25-445B-AD20-6DE9F74C390B}" type="slidenum">
              <a:rPr lang="en-GB" smtClean="0">
                <a:solidFill>
                  <a:prstClr val="black">
                    <a:tint val="75000"/>
                  </a:prstClr>
                </a:solidFill>
              </a:rPr>
              <a:pPr/>
              <a:t>‹#›</a:t>
            </a:fld>
            <a:endParaRPr lang="en-GB">
              <a:solidFill>
                <a:prstClr val="black">
                  <a:tint val="75000"/>
                </a:prstClr>
              </a:solidFill>
            </a:endParaRPr>
          </a:p>
        </p:txBody>
      </p:sp>
      <p:sp>
        <p:nvSpPr>
          <p:cNvPr id="7" name="Text Box 22"/>
          <p:cNvSpPr txBox="1">
            <a:spLocks noChangeArrowheads="1"/>
          </p:cNvSpPr>
          <p:nvPr userDrawn="1"/>
        </p:nvSpPr>
        <p:spPr bwMode="auto">
          <a:xfrm>
            <a:off x="7490926" y="0"/>
            <a:ext cx="738438" cy="6345382"/>
          </a:xfrm>
          <a:prstGeom prst="rect">
            <a:avLst/>
          </a:prstGeom>
          <a:gradFill>
            <a:gsLst>
              <a:gs pos="0">
                <a:srgbClr val="0A5079"/>
              </a:gs>
              <a:gs pos="100000">
                <a:srgbClr val="22A6E0"/>
              </a:gs>
            </a:gsLst>
            <a:lin ang="0" scaled="1"/>
          </a:gradFill>
          <a:ln>
            <a:noFill/>
          </a:ln>
          <a:effectLst/>
          <a:extLst/>
        </p:spPr>
        <p:txBody>
          <a:bodyPr vert="eaVert" wrap="square" lIns="91328" tIns="45664" rIns="91328" bIns="45664"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1200"/>
              </a:spcAft>
            </a:pPr>
            <a:endParaRPr lang="en-US" sz="3600" b="1" dirty="0">
              <a:solidFill>
                <a:prstClr val="white"/>
              </a:solidFill>
              <a:latin typeface="Century Gothic" panose="020B0502020202020204" pitchFamily="34" charset="0"/>
              <a:cs typeface="Century Gothic"/>
            </a:endParaRPr>
          </a:p>
        </p:txBody>
      </p:sp>
    </p:spTree>
    <p:extLst>
      <p:ext uri="{BB962C8B-B14F-4D97-AF65-F5344CB8AC3E}">
        <p14:creationId xmlns:p14="http://schemas.microsoft.com/office/powerpoint/2010/main" val="162086895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5BDED46B-A658-44B4-847A-65039D72BE84}" type="datetimeFigureOut">
              <a:rPr lang="en-GB" smtClean="0">
                <a:solidFill>
                  <a:prstClr val="black">
                    <a:tint val="75000"/>
                  </a:prstClr>
                </a:solidFill>
              </a:rPr>
              <a:pPr/>
              <a:t>06/11/2019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A78976F-1B61-400C-85B9-1D0B483BFE1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1521759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
            <a:ext cx="9144000" cy="123825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42541" y="1380817"/>
            <a:ext cx="4080591" cy="4611835"/>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3450" y="1380817"/>
            <a:ext cx="4080591" cy="4611835"/>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7113941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1E63BF9-866C-497C-917E-6E7026500D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028349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30838E6-6717-45C4-8BF1-11B8FC58B6EF}" type="datetimeFigureOut">
              <a:rPr lang="en-GB" smtClean="0">
                <a:solidFill>
                  <a:prstClr val="black">
                    <a:tint val="75000"/>
                  </a:prstClr>
                </a:solidFill>
              </a:rPr>
              <a:pPr/>
              <a:t>06/11/2019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221B497-0F25-445B-AD20-6DE9F74C390B}" type="slidenum">
              <a:rPr lang="en-GB" smtClean="0">
                <a:solidFill>
                  <a:prstClr val="black">
                    <a:tint val="75000"/>
                  </a:prstClr>
                </a:solidFill>
              </a:rPr>
              <a:pPr/>
              <a:t>‹#›</a:t>
            </a:fld>
            <a:endParaRPr lang="en-GB">
              <a:solidFill>
                <a:prstClr val="black">
                  <a:tint val="75000"/>
                </a:prstClr>
              </a:solidFill>
            </a:endParaRPr>
          </a:p>
        </p:txBody>
      </p:sp>
      <p:sp>
        <p:nvSpPr>
          <p:cNvPr id="7" name="Text Box 22"/>
          <p:cNvSpPr txBox="1">
            <a:spLocks noChangeArrowheads="1"/>
          </p:cNvSpPr>
          <p:nvPr userDrawn="1"/>
        </p:nvSpPr>
        <p:spPr bwMode="auto">
          <a:xfrm>
            <a:off x="0" y="275259"/>
            <a:ext cx="9144000" cy="646218"/>
          </a:xfrm>
          <a:prstGeom prst="rect">
            <a:avLst/>
          </a:prstGeom>
          <a:gradFill>
            <a:gsLst>
              <a:gs pos="0">
                <a:srgbClr val="0A5079"/>
              </a:gs>
              <a:gs pos="100000">
                <a:srgbClr val="22A6E0"/>
              </a:gs>
            </a:gsLst>
            <a:lin ang="0" scaled="1"/>
          </a:gradFill>
          <a:ln>
            <a:noFill/>
          </a:ln>
          <a:effectLst/>
          <a:extLst/>
        </p:spPr>
        <p:txBody>
          <a:bodyPr wrap="square" lIns="91328" tIns="45664" rIns="91328" bIns="45664"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1200"/>
              </a:spcAft>
            </a:pPr>
            <a:endParaRPr lang="en-US" sz="3600" b="1" dirty="0">
              <a:solidFill>
                <a:prstClr val="white"/>
              </a:solidFill>
              <a:latin typeface="Century Gothic" panose="020B0502020202020204" pitchFamily="34" charset="0"/>
              <a:cs typeface="Century Gothic"/>
            </a:endParaRPr>
          </a:p>
        </p:txBody>
      </p:sp>
    </p:spTree>
    <p:extLst>
      <p:ext uri="{BB962C8B-B14F-4D97-AF65-F5344CB8AC3E}">
        <p14:creationId xmlns:p14="http://schemas.microsoft.com/office/powerpoint/2010/main" val="162076248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0" y="2906713"/>
            <a:ext cx="9143999"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930838E6-6717-45C4-8BF1-11B8FC58B6EF}" type="datetimeFigureOut">
              <a:rPr lang="en-GB" smtClean="0">
                <a:solidFill>
                  <a:prstClr val="black">
                    <a:tint val="75000"/>
                  </a:prstClr>
                </a:solidFill>
              </a:rPr>
              <a:pPr/>
              <a:t>06/11/2019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221B497-0F25-445B-AD20-6DE9F74C390B}" type="slidenum">
              <a:rPr lang="en-GB" smtClean="0">
                <a:solidFill>
                  <a:prstClr val="black">
                    <a:tint val="75000"/>
                  </a:prstClr>
                </a:solidFill>
              </a:rPr>
              <a:pPr/>
              <a:t>‹#›</a:t>
            </a:fld>
            <a:endParaRPr lang="en-GB">
              <a:solidFill>
                <a:prstClr val="black">
                  <a:tint val="75000"/>
                </a:prstClr>
              </a:solidFill>
            </a:endParaRPr>
          </a:p>
        </p:txBody>
      </p:sp>
      <p:sp>
        <p:nvSpPr>
          <p:cNvPr id="7" name="Text Box 22"/>
          <p:cNvSpPr txBox="1">
            <a:spLocks noChangeArrowheads="1"/>
          </p:cNvSpPr>
          <p:nvPr userDrawn="1"/>
        </p:nvSpPr>
        <p:spPr bwMode="auto">
          <a:xfrm>
            <a:off x="0" y="4791889"/>
            <a:ext cx="9144000" cy="923217"/>
          </a:xfrm>
          <a:prstGeom prst="rect">
            <a:avLst/>
          </a:prstGeom>
          <a:gradFill>
            <a:gsLst>
              <a:gs pos="0">
                <a:srgbClr val="0A5079"/>
              </a:gs>
              <a:gs pos="100000">
                <a:srgbClr val="22A6E0"/>
              </a:gs>
            </a:gsLst>
            <a:lin ang="0" scaled="1"/>
          </a:gradFill>
          <a:ln>
            <a:noFill/>
          </a:ln>
          <a:effectLst/>
          <a:extLst/>
        </p:spPr>
        <p:txBody>
          <a:bodyPr wrap="square" lIns="91328" tIns="45664" rIns="91328" bIns="45664"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1200"/>
              </a:spcAft>
            </a:pPr>
            <a:endParaRPr lang="en-US" sz="5400" b="1" dirty="0">
              <a:solidFill>
                <a:prstClr val="white"/>
              </a:solidFill>
              <a:latin typeface="Century Gothic" panose="020B0502020202020204" pitchFamily="34" charset="0"/>
              <a:cs typeface="Century Gothic"/>
            </a:endParaRPr>
          </a:p>
        </p:txBody>
      </p:sp>
    </p:spTree>
    <p:extLst>
      <p:ext uri="{BB962C8B-B14F-4D97-AF65-F5344CB8AC3E}">
        <p14:creationId xmlns:p14="http://schemas.microsoft.com/office/powerpoint/2010/main" val="27908883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atin typeface="Century Gothic" panose="020B050202020202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a:xfrm>
            <a:off x="3575050" y="273050"/>
            <a:ext cx="5111750" cy="5853113"/>
          </a:xfrm>
        </p:spPr>
        <p:txBody>
          <a:bodyPr/>
          <a:lstStyle>
            <a:lvl1pPr>
              <a:defRPr sz="3200">
                <a:latin typeface="Century Gothic" panose="020B0502020202020204" pitchFamily="34"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30838E6-6717-45C4-8BF1-11B8FC58B6EF}" type="datetimeFigureOut">
              <a:rPr lang="en-GB" smtClean="0">
                <a:solidFill>
                  <a:prstClr val="black">
                    <a:tint val="75000"/>
                  </a:prstClr>
                </a:solidFill>
              </a:rPr>
              <a:pPr/>
              <a:t>06/11/2019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9221B497-0F25-445B-AD20-6DE9F74C390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5281285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930838E6-6717-45C4-8BF1-11B8FC58B6EF}" type="datetimeFigureOut">
              <a:rPr lang="en-GB" smtClean="0">
                <a:solidFill>
                  <a:prstClr val="black">
                    <a:tint val="75000"/>
                  </a:prstClr>
                </a:solidFill>
              </a:rPr>
              <a:pPr/>
              <a:t>06/11/2019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9221B497-0F25-445B-AD20-6DE9F74C390B}" type="slidenum">
              <a:rPr lang="en-GB" smtClean="0">
                <a:solidFill>
                  <a:prstClr val="black">
                    <a:tint val="75000"/>
                  </a:prstClr>
                </a:solidFill>
              </a:rPr>
              <a:pPr/>
              <a:t>‹#›</a:t>
            </a:fld>
            <a:endParaRPr lang="en-GB">
              <a:solidFill>
                <a:prstClr val="black">
                  <a:tint val="75000"/>
                </a:prstClr>
              </a:solidFill>
            </a:endParaRPr>
          </a:p>
        </p:txBody>
      </p:sp>
      <p:sp>
        <p:nvSpPr>
          <p:cNvPr id="8" name="Text Box 22"/>
          <p:cNvSpPr txBox="1">
            <a:spLocks noChangeArrowheads="1"/>
          </p:cNvSpPr>
          <p:nvPr userDrawn="1"/>
        </p:nvSpPr>
        <p:spPr bwMode="auto">
          <a:xfrm>
            <a:off x="0" y="275259"/>
            <a:ext cx="9144000" cy="646218"/>
          </a:xfrm>
          <a:prstGeom prst="rect">
            <a:avLst/>
          </a:prstGeom>
          <a:gradFill>
            <a:gsLst>
              <a:gs pos="0">
                <a:srgbClr val="0A5079"/>
              </a:gs>
              <a:gs pos="100000">
                <a:srgbClr val="22A6E0"/>
              </a:gs>
            </a:gsLst>
            <a:lin ang="0" scaled="1"/>
          </a:gradFill>
          <a:ln>
            <a:noFill/>
          </a:ln>
          <a:effectLst/>
          <a:extLst/>
        </p:spPr>
        <p:txBody>
          <a:bodyPr wrap="square" lIns="91328" tIns="45664" rIns="91328" bIns="45664"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1200"/>
              </a:spcAft>
            </a:pPr>
            <a:endParaRPr lang="en-US" sz="3600" b="1" dirty="0">
              <a:solidFill>
                <a:prstClr val="white"/>
              </a:solidFill>
              <a:latin typeface="Century Gothic" panose="020B0502020202020204" pitchFamily="34" charset="0"/>
              <a:cs typeface="Century Gothic"/>
            </a:endParaRPr>
          </a:p>
        </p:txBody>
      </p:sp>
    </p:spTree>
    <p:extLst>
      <p:ext uri="{BB962C8B-B14F-4D97-AF65-F5344CB8AC3E}">
        <p14:creationId xmlns:p14="http://schemas.microsoft.com/office/powerpoint/2010/main" val="212512446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930838E6-6717-45C4-8BF1-11B8FC58B6EF}" type="datetimeFigureOut">
              <a:rPr lang="en-GB" smtClean="0">
                <a:solidFill>
                  <a:prstClr val="black">
                    <a:tint val="75000"/>
                  </a:prstClr>
                </a:solidFill>
              </a:rPr>
              <a:pPr/>
              <a:t>06/11/2019</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9221B497-0F25-445B-AD20-6DE9F74C390B}" type="slidenum">
              <a:rPr lang="en-GB" smtClean="0">
                <a:solidFill>
                  <a:prstClr val="black">
                    <a:tint val="75000"/>
                  </a:prstClr>
                </a:solidFill>
              </a:rPr>
              <a:pPr/>
              <a:t>‹#›</a:t>
            </a:fld>
            <a:endParaRPr lang="en-GB">
              <a:solidFill>
                <a:prstClr val="black">
                  <a:tint val="75000"/>
                </a:prstClr>
              </a:solidFill>
            </a:endParaRPr>
          </a:p>
        </p:txBody>
      </p:sp>
      <p:sp>
        <p:nvSpPr>
          <p:cNvPr id="10" name="Text Box 22"/>
          <p:cNvSpPr txBox="1">
            <a:spLocks noChangeArrowheads="1"/>
          </p:cNvSpPr>
          <p:nvPr userDrawn="1"/>
        </p:nvSpPr>
        <p:spPr bwMode="auto">
          <a:xfrm>
            <a:off x="0" y="275259"/>
            <a:ext cx="9144000" cy="646218"/>
          </a:xfrm>
          <a:prstGeom prst="rect">
            <a:avLst/>
          </a:prstGeom>
          <a:gradFill>
            <a:gsLst>
              <a:gs pos="0">
                <a:srgbClr val="0A5079"/>
              </a:gs>
              <a:gs pos="100000">
                <a:srgbClr val="22A6E0"/>
              </a:gs>
            </a:gsLst>
            <a:lin ang="0" scaled="1"/>
          </a:gradFill>
          <a:ln>
            <a:noFill/>
          </a:ln>
          <a:effectLst/>
          <a:extLst/>
        </p:spPr>
        <p:txBody>
          <a:bodyPr wrap="square" lIns="91328" tIns="45664" rIns="91328" bIns="45664"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1200"/>
              </a:spcAft>
            </a:pPr>
            <a:endParaRPr lang="en-US" sz="3600" b="1" dirty="0">
              <a:solidFill>
                <a:prstClr val="white"/>
              </a:solidFill>
              <a:latin typeface="Century Gothic" panose="020B0502020202020204" pitchFamily="34" charset="0"/>
              <a:cs typeface="Century Gothic"/>
            </a:endParaRPr>
          </a:p>
        </p:txBody>
      </p:sp>
    </p:spTree>
    <p:extLst>
      <p:ext uri="{BB962C8B-B14F-4D97-AF65-F5344CB8AC3E}">
        <p14:creationId xmlns:p14="http://schemas.microsoft.com/office/powerpoint/2010/main" val="179588097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30838E6-6717-45C4-8BF1-11B8FC58B6EF}" type="datetimeFigureOut">
              <a:rPr lang="en-GB" smtClean="0">
                <a:solidFill>
                  <a:prstClr val="black">
                    <a:tint val="75000"/>
                  </a:prstClr>
                </a:solidFill>
              </a:rPr>
              <a:pPr/>
              <a:t>06/11/2019</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9221B497-0F25-445B-AD20-6DE9F74C390B}" type="slidenum">
              <a:rPr lang="en-GB" smtClean="0">
                <a:solidFill>
                  <a:prstClr val="black">
                    <a:tint val="75000"/>
                  </a:prstClr>
                </a:solidFill>
              </a:rPr>
              <a:pPr/>
              <a:t>‹#›</a:t>
            </a:fld>
            <a:endParaRPr lang="en-GB">
              <a:solidFill>
                <a:prstClr val="black">
                  <a:tint val="75000"/>
                </a:prstClr>
              </a:solidFill>
            </a:endParaRPr>
          </a:p>
        </p:txBody>
      </p:sp>
      <p:sp>
        <p:nvSpPr>
          <p:cNvPr id="6" name="Text Box 22"/>
          <p:cNvSpPr txBox="1">
            <a:spLocks noChangeArrowheads="1"/>
          </p:cNvSpPr>
          <p:nvPr userDrawn="1"/>
        </p:nvSpPr>
        <p:spPr bwMode="auto">
          <a:xfrm>
            <a:off x="0" y="275259"/>
            <a:ext cx="9144000" cy="646218"/>
          </a:xfrm>
          <a:prstGeom prst="rect">
            <a:avLst/>
          </a:prstGeom>
          <a:gradFill>
            <a:gsLst>
              <a:gs pos="0">
                <a:srgbClr val="0A5079"/>
              </a:gs>
              <a:gs pos="100000">
                <a:srgbClr val="22A6E0"/>
              </a:gs>
            </a:gsLst>
            <a:lin ang="0" scaled="1"/>
          </a:gradFill>
          <a:ln>
            <a:noFill/>
          </a:ln>
          <a:effectLst/>
          <a:extLst/>
        </p:spPr>
        <p:txBody>
          <a:bodyPr wrap="square" lIns="91328" tIns="45664" rIns="91328" bIns="45664"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1200"/>
              </a:spcAft>
            </a:pPr>
            <a:endParaRPr lang="en-US" sz="3600" b="1" dirty="0">
              <a:solidFill>
                <a:prstClr val="white"/>
              </a:solidFill>
              <a:latin typeface="Century Gothic" panose="020B0502020202020204" pitchFamily="34" charset="0"/>
              <a:cs typeface="Century Gothic"/>
            </a:endParaRPr>
          </a:p>
        </p:txBody>
      </p:sp>
    </p:spTree>
    <p:extLst>
      <p:ext uri="{BB962C8B-B14F-4D97-AF65-F5344CB8AC3E}">
        <p14:creationId xmlns:p14="http://schemas.microsoft.com/office/powerpoint/2010/main" val="34992457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0838E6-6717-45C4-8BF1-11B8FC58B6EF}" type="datetimeFigureOut">
              <a:rPr lang="en-GB" smtClean="0">
                <a:solidFill>
                  <a:prstClr val="black">
                    <a:tint val="75000"/>
                  </a:prstClr>
                </a:solidFill>
              </a:rPr>
              <a:pPr/>
              <a:t>06/11/2019</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9221B497-0F25-445B-AD20-6DE9F74C390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1262954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atin typeface="Century Gothic" panose="020B050202020202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a:xfrm>
            <a:off x="3575050" y="273050"/>
            <a:ext cx="5111750" cy="5853113"/>
          </a:xfrm>
        </p:spPr>
        <p:txBody>
          <a:bodyPr/>
          <a:lstStyle>
            <a:lvl1pPr>
              <a:defRPr sz="3200">
                <a:latin typeface="Century Gothic" panose="020B0502020202020204" pitchFamily="34"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30838E6-6717-45C4-8BF1-11B8FC58B6EF}" type="datetimeFigureOut">
              <a:rPr lang="en-GB" smtClean="0">
                <a:solidFill>
                  <a:prstClr val="black">
                    <a:tint val="75000"/>
                  </a:prstClr>
                </a:solidFill>
              </a:rPr>
              <a:pPr/>
              <a:t>06/11/2019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9221B497-0F25-445B-AD20-6DE9F74C390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4781846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30838E6-6717-45C4-8BF1-11B8FC58B6EF}" type="datetimeFigureOut">
              <a:rPr lang="en-GB" smtClean="0">
                <a:solidFill>
                  <a:prstClr val="black">
                    <a:tint val="75000"/>
                  </a:prstClr>
                </a:solidFill>
              </a:rPr>
              <a:pPr/>
              <a:t>06/11/2019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9221B497-0F25-445B-AD20-6DE9F74C390B}" type="slidenum">
              <a:rPr lang="en-GB" smtClean="0">
                <a:solidFill>
                  <a:prstClr val="black">
                    <a:tint val="75000"/>
                  </a:prstClr>
                </a:solidFill>
              </a:rPr>
              <a:pPr/>
              <a:t>‹#›</a:t>
            </a:fld>
            <a:endParaRPr lang="en-GB">
              <a:solidFill>
                <a:prstClr val="black">
                  <a:tint val="75000"/>
                </a:prstClr>
              </a:solidFill>
            </a:endParaRPr>
          </a:p>
        </p:txBody>
      </p:sp>
      <p:sp>
        <p:nvSpPr>
          <p:cNvPr id="8" name="Text Box 22"/>
          <p:cNvSpPr txBox="1">
            <a:spLocks noChangeArrowheads="1"/>
          </p:cNvSpPr>
          <p:nvPr userDrawn="1"/>
        </p:nvSpPr>
        <p:spPr bwMode="auto">
          <a:xfrm>
            <a:off x="1782618" y="4882010"/>
            <a:ext cx="5541818" cy="461552"/>
          </a:xfrm>
          <a:prstGeom prst="rect">
            <a:avLst/>
          </a:prstGeom>
          <a:gradFill>
            <a:gsLst>
              <a:gs pos="0">
                <a:srgbClr val="0A5079"/>
              </a:gs>
              <a:gs pos="100000">
                <a:srgbClr val="22A6E0"/>
              </a:gs>
            </a:gsLst>
            <a:lin ang="0" scaled="1"/>
          </a:gradFill>
          <a:ln>
            <a:noFill/>
          </a:ln>
          <a:effectLst/>
          <a:extLst/>
        </p:spPr>
        <p:txBody>
          <a:bodyPr wrap="square" lIns="91328" tIns="45664" rIns="91328" bIns="45664"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1200"/>
              </a:spcAft>
            </a:pPr>
            <a:endParaRPr lang="en-US" sz="2400" b="1" dirty="0">
              <a:solidFill>
                <a:prstClr val="white"/>
              </a:solidFill>
              <a:latin typeface="Century Gothic" panose="020B0502020202020204" pitchFamily="34" charset="0"/>
              <a:cs typeface="Century Gothic"/>
            </a:endParaRPr>
          </a:p>
        </p:txBody>
      </p:sp>
    </p:spTree>
    <p:extLst>
      <p:ext uri="{BB962C8B-B14F-4D97-AF65-F5344CB8AC3E}">
        <p14:creationId xmlns:p14="http://schemas.microsoft.com/office/powerpoint/2010/main" val="386490062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30838E6-6717-45C4-8BF1-11B8FC58B6EF}" type="datetimeFigureOut">
              <a:rPr lang="en-GB" smtClean="0">
                <a:solidFill>
                  <a:prstClr val="black">
                    <a:tint val="75000"/>
                  </a:prstClr>
                </a:solidFill>
              </a:rPr>
              <a:pPr/>
              <a:t>06/11/2019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221B497-0F25-445B-AD20-6DE9F74C390B}" type="slidenum">
              <a:rPr lang="en-GB" smtClean="0">
                <a:solidFill>
                  <a:prstClr val="black">
                    <a:tint val="75000"/>
                  </a:prstClr>
                </a:solidFill>
              </a:rPr>
              <a:pPr/>
              <a:t>‹#›</a:t>
            </a:fld>
            <a:endParaRPr lang="en-GB">
              <a:solidFill>
                <a:prstClr val="black">
                  <a:tint val="75000"/>
                </a:prstClr>
              </a:solidFill>
            </a:endParaRPr>
          </a:p>
        </p:txBody>
      </p:sp>
      <p:sp>
        <p:nvSpPr>
          <p:cNvPr id="7" name="Text Box 22"/>
          <p:cNvSpPr txBox="1">
            <a:spLocks noChangeArrowheads="1"/>
          </p:cNvSpPr>
          <p:nvPr userDrawn="1"/>
        </p:nvSpPr>
        <p:spPr bwMode="auto">
          <a:xfrm>
            <a:off x="0" y="275259"/>
            <a:ext cx="9144000" cy="646218"/>
          </a:xfrm>
          <a:prstGeom prst="rect">
            <a:avLst/>
          </a:prstGeom>
          <a:gradFill>
            <a:gsLst>
              <a:gs pos="0">
                <a:srgbClr val="0A5079"/>
              </a:gs>
              <a:gs pos="100000">
                <a:srgbClr val="22A6E0"/>
              </a:gs>
            </a:gsLst>
            <a:lin ang="0" scaled="1"/>
          </a:gradFill>
          <a:ln>
            <a:noFill/>
          </a:ln>
          <a:effectLst/>
          <a:extLst/>
        </p:spPr>
        <p:txBody>
          <a:bodyPr wrap="square" lIns="91328" tIns="45664" rIns="91328" bIns="45664"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1200"/>
              </a:spcAft>
            </a:pPr>
            <a:endParaRPr lang="en-US" sz="3600" b="1" dirty="0">
              <a:solidFill>
                <a:prstClr val="white"/>
              </a:solidFill>
              <a:latin typeface="Century Gothic" panose="020B0502020202020204" pitchFamily="34" charset="0"/>
              <a:cs typeface="Century Gothic"/>
            </a:endParaRPr>
          </a:p>
        </p:txBody>
      </p:sp>
    </p:spTree>
    <p:extLst>
      <p:ext uri="{BB962C8B-B14F-4D97-AF65-F5344CB8AC3E}">
        <p14:creationId xmlns:p14="http://schemas.microsoft.com/office/powerpoint/2010/main" val="88362769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30838E6-6717-45C4-8BF1-11B8FC58B6EF}" type="datetimeFigureOut">
              <a:rPr lang="en-GB" smtClean="0">
                <a:solidFill>
                  <a:prstClr val="black">
                    <a:tint val="75000"/>
                  </a:prstClr>
                </a:solidFill>
              </a:rPr>
              <a:pPr/>
              <a:t>06/11/2019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221B497-0F25-445B-AD20-6DE9F74C390B}" type="slidenum">
              <a:rPr lang="en-GB" smtClean="0">
                <a:solidFill>
                  <a:prstClr val="black">
                    <a:tint val="75000"/>
                  </a:prstClr>
                </a:solidFill>
              </a:rPr>
              <a:pPr/>
              <a:t>‹#›</a:t>
            </a:fld>
            <a:endParaRPr lang="en-GB">
              <a:solidFill>
                <a:prstClr val="black">
                  <a:tint val="75000"/>
                </a:prstClr>
              </a:solidFill>
            </a:endParaRPr>
          </a:p>
        </p:txBody>
      </p:sp>
      <p:sp>
        <p:nvSpPr>
          <p:cNvPr id="7" name="Text Box 22"/>
          <p:cNvSpPr txBox="1">
            <a:spLocks noChangeArrowheads="1"/>
          </p:cNvSpPr>
          <p:nvPr userDrawn="1"/>
        </p:nvSpPr>
        <p:spPr bwMode="auto">
          <a:xfrm>
            <a:off x="7490926" y="0"/>
            <a:ext cx="738438" cy="6345382"/>
          </a:xfrm>
          <a:prstGeom prst="rect">
            <a:avLst/>
          </a:prstGeom>
          <a:gradFill>
            <a:gsLst>
              <a:gs pos="0">
                <a:srgbClr val="0A5079"/>
              </a:gs>
              <a:gs pos="100000">
                <a:srgbClr val="22A6E0"/>
              </a:gs>
            </a:gsLst>
            <a:lin ang="0" scaled="1"/>
          </a:gradFill>
          <a:ln>
            <a:noFill/>
          </a:ln>
          <a:effectLst/>
          <a:extLst/>
        </p:spPr>
        <p:txBody>
          <a:bodyPr vert="eaVert" wrap="square" lIns="91328" tIns="45664" rIns="91328" bIns="45664"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1200"/>
              </a:spcAft>
            </a:pPr>
            <a:endParaRPr lang="en-US" sz="3600" b="1" dirty="0">
              <a:solidFill>
                <a:prstClr val="white"/>
              </a:solidFill>
              <a:latin typeface="Century Gothic" panose="020B0502020202020204" pitchFamily="34" charset="0"/>
              <a:cs typeface="Century Gothic"/>
            </a:endParaRPr>
          </a:p>
        </p:txBody>
      </p:sp>
    </p:spTree>
    <p:extLst>
      <p:ext uri="{BB962C8B-B14F-4D97-AF65-F5344CB8AC3E}">
        <p14:creationId xmlns:p14="http://schemas.microsoft.com/office/powerpoint/2010/main" val="298136468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B425344-FEB2-491E-82C3-798D54878EC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0807051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
            <a:ext cx="9144000" cy="123825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42541" y="1380817"/>
            <a:ext cx="4080591" cy="4611835"/>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3450" y="1380817"/>
            <a:ext cx="4080591" cy="4611835"/>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9188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30838E6-6717-45C4-8BF1-11B8FC58B6EF}" type="datetimeFigureOut">
              <a:rPr lang="en-GB" smtClean="0">
                <a:solidFill>
                  <a:prstClr val="black">
                    <a:tint val="75000"/>
                  </a:prstClr>
                </a:solidFill>
              </a:rPr>
              <a:pPr/>
              <a:t>06/11/2019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9221B497-0F25-445B-AD20-6DE9F74C390B}" type="slidenum">
              <a:rPr lang="en-GB" smtClean="0">
                <a:solidFill>
                  <a:prstClr val="black">
                    <a:tint val="75000"/>
                  </a:prstClr>
                </a:solidFill>
              </a:rPr>
              <a:pPr/>
              <a:t>‹#›</a:t>
            </a:fld>
            <a:endParaRPr lang="en-GB">
              <a:solidFill>
                <a:prstClr val="black">
                  <a:tint val="75000"/>
                </a:prstClr>
              </a:solidFill>
            </a:endParaRPr>
          </a:p>
        </p:txBody>
      </p:sp>
      <p:sp>
        <p:nvSpPr>
          <p:cNvPr id="8" name="Text Box 22"/>
          <p:cNvSpPr txBox="1">
            <a:spLocks noChangeArrowheads="1"/>
          </p:cNvSpPr>
          <p:nvPr userDrawn="1"/>
        </p:nvSpPr>
        <p:spPr bwMode="auto">
          <a:xfrm>
            <a:off x="1782618" y="4882010"/>
            <a:ext cx="5541818" cy="461552"/>
          </a:xfrm>
          <a:prstGeom prst="rect">
            <a:avLst/>
          </a:prstGeom>
          <a:gradFill>
            <a:gsLst>
              <a:gs pos="0">
                <a:srgbClr val="0A5079"/>
              </a:gs>
              <a:gs pos="100000">
                <a:srgbClr val="22A6E0"/>
              </a:gs>
            </a:gsLst>
            <a:lin ang="0" scaled="1"/>
          </a:gradFill>
          <a:ln>
            <a:noFill/>
          </a:ln>
          <a:effectLst/>
          <a:extLst/>
        </p:spPr>
        <p:txBody>
          <a:bodyPr wrap="square" lIns="91328" tIns="45664" rIns="91328" bIns="45664"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1200"/>
              </a:spcAft>
            </a:pPr>
            <a:endParaRPr lang="en-US" sz="2400" b="1" dirty="0">
              <a:solidFill>
                <a:prstClr val="white"/>
              </a:solidFill>
              <a:latin typeface="Century Gothic" panose="020B0502020202020204" pitchFamily="34" charset="0"/>
              <a:cs typeface="Century Gothic"/>
            </a:endParaRPr>
          </a:p>
        </p:txBody>
      </p:sp>
    </p:spTree>
    <p:extLst>
      <p:ext uri="{BB962C8B-B14F-4D97-AF65-F5344CB8AC3E}">
        <p14:creationId xmlns:p14="http://schemas.microsoft.com/office/powerpoint/2010/main" val="209744651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1E63BF9-866C-497C-917E-6E7026500D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54004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30838E6-6717-45C4-8BF1-11B8FC58B6EF}" type="datetimeFigureOut">
              <a:rPr lang="en-GB" smtClean="0">
                <a:solidFill>
                  <a:prstClr val="black">
                    <a:tint val="75000"/>
                  </a:prstClr>
                </a:solidFill>
              </a:rPr>
              <a:pPr/>
              <a:t>06/11/2019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221B497-0F25-445B-AD20-6DE9F74C390B}" type="slidenum">
              <a:rPr lang="en-GB" smtClean="0">
                <a:solidFill>
                  <a:prstClr val="black">
                    <a:tint val="75000"/>
                  </a:prstClr>
                </a:solidFill>
              </a:rPr>
              <a:pPr/>
              <a:t>‹#›</a:t>
            </a:fld>
            <a:endParaRPr lang="en-GB">
              <a:solidFill>
                <a:prstClr val="black">
                  <a:tint val="75000"/>
                </a:prstClr>
              </a:solidFill>
            </a:endParaRPr>
          </a:p>
        </p:txBody>
      </p:sp>
      <p:sp>
        <p:nvSpPr>
          <p:cNvPr id="7" name="Text Box 22"/>
          <p:cNvSpPr txBox="1">
            <a:spLocks noChangeArrowheads="1"/>
          </p:cNvSpPr>
          <p:nvPr userDrawn="1"/>
        </p:nvSpPr>
        <p:spPr bwMode="auto">
          <a:xfrm>
            <a:off x="0" y="275259"/>
            <a:ext cx="9144000" cy="646218"/>
          </a:xfrm>
          <a:prstGeom prst="rect">
            <a:avLst/>
          </a:prstGeom>
          <a:gradFill>
            <a:gsLst>
              <a:gs pos="0">
                <a:srgbClr val="0A5079"/>
              </a:gs>
              <a:gs pos="100000">
                <a:srgbClr val="22A6E0"/>
              </a:gs>
            </a:gsLst>
            <a:lin ang="0" scaled="1"/>
          </a:gradFill>
          <a:ln>
            <a:noFill/>
          </a:ln>
          <a:effectLst/>
          <a:extLst/>
        </p:spPr>
        <p:txBody>
          <a:bodyPr wrap="square" lIns="91328" tIns="45664" rIns="91328" bIns="45664"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1200"/>
              </a:spcAft>
            </a:pPr>
            <a:endParaRPr lang="en-US" sz="3600" b="1" dirty="0">
              <a:solidFill>
                <a:prstClr val="white"/>
              </a:solidFill>
              <a:latin typeface="Century Gothic" panose="020B0502020202020204" pitchFamily="34" charset="0"/>
              <a:cs typeface="Century Gothic"/>
            </a:endParaRPr>
          </a:p>
        </p:txBody>
      </p:sp>
    </p:spTree>
    <p:extLst>
      <p:ext uri="{BB962C8B-B14F-4D97-AF65-F5344CB8AC3E}">
        <p14:creationId xmlns:p14="http://schemas.microsoft.com/office/powerpoint/2010/main" val="271687553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0" y="2906713"/>
            <a:ext cx="9143999"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930838E6-6717-45C4-8BF1-11B8FC58B6EF}" type="datetimeFigureOut">
              <a:rPr lang="en-GB" smtClean="0">
                <a:solidFill>
                  <a:prstClr val="black">
                    <a:tint val="75000"/>
                  </a:prstClr>
                </a:solidFill>
              </a:rPr>
              <a:pPr/>
              <a:t>06/11/2019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221B497-0F25-445B-AD20-6DE9F74C390B}" type="slidenum">
              <a:rPr lang="en-GB" smtClean="0">
                <a:solidFill>
                  <a:prstClr val="black">
                    <a:tint val="75000"/>
                  </a:prstClr>
                </a:solidFill>
              </a:rPr>
              <a:pPr/>
              <a:t>‹#›</a:t>
            </a:fld>
            <a:endParaRPr lang="en-GB">
              <a:solidFill>
                <a:prstClr val="black">
                  <a:tint val="75000"/>
                </a:prstClr>
              </a:solidFill>
            </a:endParaRPr>
          </a:p>
        </p:txBody>
      </p:sp>
      <p:sp>
        <p:nvSpPr>
          <p:cNvPr id="7" name="Text Box 22"/>
          <p:cNvSpPr txBox="1">
            <a:spLocks noChangeArrowheads="1"/>
          </p:cNvSpPr>
          <p:nvPr userDrawn="1"/>
        </p:nvSpPr>
        <p:spPr bwMode="auto">
          <a:xfrm>
            <a:off x="0" y="4791889"/>
            <a:ext cx="9144000" cy="923217"/>
          </a:xfrm>
          <a:prstGeom prst="rect">
            <a:avLst/>
          </a:prstGeom>
          <a:gradFill>
            <a:gsLst>
              <a:gs pos="0">
                <a:srgbClr val="0A5079"/>
              </a:gs>
              <a:gs pos="100000">
                <a:srgbClr val="22A6E0"/>
              </a:gs>
            </a:gsLst>
            <a:lin ang="0" scaled="1"/>
          </a:gradFill>
          <a:ln>
            <a:noFill/>
          </a:ln>
          <a:effectLst/>
          <a:extLst/>
        </p:spPr>
        <p:txBody>
          <a:bodyPr wrap="square" lIns="91328" tIns="45664" rIns="91328" bIns="45664"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1200"/>
              </a:spcAft>
            </a:pPr>
            <a:endParaRPr lang="en-US" sz="5400" b="1" dirty="0">
              <a:solidFill>
                <a:prstClr val="white"/>
              </a:solidFill>
              <a:latin typeface="Century Gothic" panose="020B0502020202020204" pitchFamily="34" charset="0"/>
              <a:cs typeface="Century Gothic"/>
            </a:endParaRPr>
          </a:p>
        </p:txBody>
      </p:sp>
    </p:spTree>
    <p:extLst>
      <p:ext uri="{BB962C8B-B14F-4D97-AF65-F5344CB8AC3E}">
        <p14:creationId xmlns:p14="http://schemas.microsoft.com/office/powerpoint/2010/main" val="216546694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930838E6-6717-45C4-8BF1-11B8FC58B6EF}" type="datetimeFigureOut">
              <a:rPr lang="en-GB" smtClean="0">
                <a:solidFill>
                  <a:prstClr val="black">
                    <a:tint val="75000"/>
                  </a:prstClr>
                </a:solidFill>
              </a:rPr>
              <a:pPr/>
              <a:t>06/11/2019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9221B497-0F25-445B-AD20-6DE9F74C390B}" type="slidenum">
              <a:rPr lang="en-GB" smtClean="0">
                <a:solidFill>
                  <a:prstClr val="black">
                    <a:tint val="75000"/>
                  </a:prstClr>
                </a:solidFill>
              </a:rPr>
              <a:pPr/>
              <a:t>‹#›</a:t>
            </a:fld>
            <a:endParaRPr lang="en-GB">
              <a:solidFill>
                <a:prstClr val="black">
                  <a:tint val="75000"/>
                </a:prstClr>
              </a:solidFill>
            </a:endParaRPr>
          </a:p>
        </p:txBody>
      </p:sp>
      <p:sp>
        <p:nvSpPr>
          <p:cNvPr id="8" name="Text Box 22"/>
          <p:cNvSpPr txBox="1">
            <a:spLocks noChangeArrowheads="1"/>
          </p:cNvSpPr>
          <p:nvPr userDrawn="1"/>
        </p:nvSpPr>
        <p:spPr bwMode="auto">
          <a:xfrm>
            <a:off x="0" y="275259"/>
            <a:ext cx="9144000" cy="646218"/>
          </a:xfrm>
          <a:prstGeom prst="rect">
            <a:avLst/>
          </a:prstGeom>
          <a:gradFill>
            <a:gsLst>
              <a:gs pos="0">
                <a:srgbClr val="0A5079"/>
              </a:gs>
              <a:gs pos="100000">
                <a:srgbClr val="22A6E0"/>
              </a:gs>
            </a:gsLst>
            <a:lin ang="0" scaled="1"/>
          </a:gradFill>
          <a:ln>
            <a:noFill/>
          </a:ln>
          <a:effectLst/>
          <a:extLst/>
        </p:spPr>
        <p:txBody>
          <a:bodyPr wrap="square" lIns="91328" tIns="45664" rIns="91328" bIns="45664"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1200"/>
              </a:spcAft>
            </a:pPr>
            <a:endParaRPr lang="en-US" sz="3600" b="1" dirty="0">
              <a:solidFill>
                <a:prstClr val="white"/>
              </a:solidFill>
              <a:latin typeface="Century Gothic" panose="020B0502020202020204" pitchFamily="34" charset="0"/>
              <a:cs typeface="Century Gothic"/>
            </a:endParaRPr>
          </a:p>
        </p:txBody>
      </p:sp>
    </p:spTree>
    <p:extLst>
      <p:ext uri="{BB962C8B-B14F-4D97-AF65-F5344CB8AC3E}">
        <p14:creationId xmlns:p14="http://schemas.microsoft.com/office/powerpoint/2010/main" val="294179278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930838E6-6717-45C4-8BF1-11B8FC58B6EF}" type="datetimeFigureOut">
              <a:rPr lang="en-GB" smtClean="0">
                <a:solidFill>
                  <a:prstClr val="black">
                    <a:tint val="75000"/>
                  </a:prstClr>
                </a:solidFill>
              </a:rPr>
              <a:pPr/>
              <a:t>06/11/2019</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9221B497-0F25-445B-AD20-6DE9F74C390B}" type="slidenum">
              <a:rPr lang="en-GB" smtClean="0">
                <a:solidFill>
                  <a:prstClr val="black">
                    <a:tint val="75000"/>
                  </a:prstClr>
                </a:solidFill>
              </a:rPr>
              <a:pPr/>
              <a:t>‹#›</a:t>
            </a:fld>
            <a:endParaRPr lang="en-GB">
              <a:solidFill>
                <a:prstClr val="black">
                  <a:tint val="75000"/>
                </a:prstClr>
              </a:solidFill>
            </a:endParaRPr>
          </a:p>
        </p:txBody>
      </p:sp>
      <p:sp>
        <p:nvSpPr>
          <p:cNvPr id="10" name="Text Box 22"/>
          <p:cNvSpPr txBox="1">
            <a:spLocks noChangeArrowheads="1"/>
          </p:cNvSpPr>
          <p:nvPr userDrawn="1"/>
        </p:nvSpPr>
        <p:spPr bwMode="auto">
          <a:xfrm>
            <a:off x="0" y="275259"/>
            <a:ext cx="9144000" cy="646218"/>
          </a:xfrm>
          <a:prstGeom prst="rect">
            <a:avLst/>
          </a:prstGeom>
          <a:gradFill>
            <a:gsLst>
              <a:gs pos="0">
                <a:srgbClr val="0A5079"/>
              </a:gs>
              <a:gs pos="100000">
                <a:srgbClr val="22A6E0"/>
              </a:gs>
            </a:gsLst>
            <a:lin ang="0" scaled="1"/>
          </a:gradFill>
          <a:ln>
            <a:noFill/>
          </a:ln>
          <a:effectLst/>
          <a:extLst/>
        </p:spPr>
        <p:txBody>
          <a:bodyPr wrap="square" lIns="91328" tIns="45664" rIns="91328" bIns="45664"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1200"/>
              </a:spcAft>
            </a:pPr>
            <a:endParaRPr lang="en-US" sz="3600" b="1" dirty="0">
              <a:solidFill>
                <a:prstClr val="white"/>
              </a:solidFill>
              <a:latin typeface="Century Gothic" panose="020B0502020202020204" pitchFamily="34" charset="0"/>
              <a:cs typeface="Century Gothic"/>
            </a:endParaRPr>
          </a:p>
        </p:txBody>
      </p:sp>
    </p:spTree>
    <p:extLst>
      <p:ext uri="{BB962C8B-B14F-4D97-AF65-F5344CB8AC3E}">
        <p14:creationId xmlns:p14="http://schemas.microsoft.com/office/powerpoint/2010/main" val="46242559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30838E6-6717-45C4-8BF1-11B8FC58B6EF}" type="datetimeFigureOut">
              <a:rPr lang="en-GB" smtClean="0">
                <a:solidFill>
                  <a:prstClr val="black">
                    <a:tint val="75000"/>
                  </a:prstClr>
                </a:solidFill>
              </a:rPr>
              <a:pPr/>
              <a:t>06/11/2019</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9221B497-0F25-445B-AD20-6DE9F74C390B}" type="slidenum">
              <a:rPr lang="en-GB" smtClean="0">
                <a:solidFill>
                  <a:prstClr val="black">
                    <a:tint val="75000"/>
                  </a:prstClr>
                </a:solidFill>
              </a:rPr>
              <a:pPr/>
              <a:t>‹#›</a:t>
            </a:fld>
            <a:endParaRPr lang="en-GB">
              <a:solidFill>
                <a:prstClr val="black">
                  <a:tint val="75000"/>
                </a:prstClr>
              </a:solidFill>
            </a:endParaRPr>
          </a:p>
        </p:txBody>
      </p:sp>
      <p:sp>
        <p:nvSpPr>
          <p:cNvPr id="6" name="Text Box 22"/>
          <p:cNvSpPr txBox="1">
            <a:spLocks noChangeArrowheads="1"/>
          </p:cNvSpPr>
          <p:nvPr userDrawn="1"/>
        </p:nvSpPr>
        <p:spPr bwMode="auto">
          <a:xfrm>
            <a:off x="0" y="275259"/>
            <a:ext cx="9144000" cy="646218"/>
          </a:xfrm>
          <a:prstGeom prst="rect">
            <a:avLst/>
          </a:prstGeom>
          <a:gradFill>
            <a:gsLst>
              <a:gs pos="0">
                <a:srgbClr val="0A5079"/>
              </a:gs>
              <a:gs pos="100000">
                <a:srgbClr val="22A6E0"/>
              </a:gs>
            </a:gsLst>
            <a:lin ang="0" scaled="1"/>
          </a:gradFill>
          <a:ln>
            <a:noFill/>
          </a:ln>
          <a:effectLst/>
          <a:extLst/>
        </p:spPr>
        <p:txBody>
          <a:bodyPr wrap="square" lIns="91328" tIns="45664" rIns="91328" bIns="45664"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1200"/>
              </a:spcAft>
            </a:pPr>
            <a:endParaRPr lang="en-US" sz="3600" b="1" dirty="0">
              <a:solidFill>
                <a:prstClr val="white"/>
              </a:solidFill>
              <a:latin typeface="Century Gothic" panose="020B0502020202020204" pitchFamily="34" charset="0"/>
              <a:cs typeface="Century Gothic"/>
            </a:endParaRPr>
          </a:p>
        </p:txBody>
      </p:sp>
    </p:spTree>
    <p:extLst>
      <p:ext uri="{BB962C8B-B14F-4D97-AF65-F5344CB8AC3E}">
        <p14:creationId xmlns:p14="http://schemas.microsoft.com/office/powerpoint/2010/main" val="422717385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0838E6-6717-45C4-8BF1-11B8FC58B6EF}" type="datetimeFigureOut">
              <a:rPr lang="en-GB" smtClean="0">
                <a:solidFill>
                  <a:prstClr val="black">
                    <a:tint val="75000"/>
                  </a:prstClr>
                </a:solidFill>
              </a:rPr>
              <a:pPr/>
              <a:t>06/11/2019</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9221B497-0F25-445B-AD20-6DE9F74C390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7093419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atin typeface="Century Gothic" panose="020B050202020202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a:xfrm>
            <a:off x="3575050" y="273050"/>
            <a:ext cx="5111750" cy="5853113"/>
          </a:xfrm>
        </p:spPr>
        <p:txBody>
          <a:bodyPr/>
          <a:lstStyle>
            <a:lvl1pPr>
              <a:defRPr sz="3200">
                <a:latin typeface="Century Gothic" panose="020B0502020202020204" pitchFamily="34"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30838E6-6717-45C4-8BF1-11B8FC58B6EF}" type="datetimeFigureOut">
              <a:rPr lang="en-GB" smtClean="0">
                <a:solidFill>
                  <a:prstClr val="black">
                    <a:tint val="75000"/>
                  </a:prstClr>
                </a:solidFill>
              </a:rPr>
              <a:pPr/>
              <a:t>06/11/2019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9221B497-0F25-445B-AD20-6DE9F74C390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4481786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30838E6-6717-45C4-8BF1-11B8FC58B6EF}" type="datetimeFigureOut">
              <a:rPr lang="en-GB" smtClean="0">
                <a:solidFill>
                  <a:prstClr val="black">
                    <a:tint val="75000"/>
                  </a:prstClr>
                </a:solidFill>
              </a:rPr>
              <a:pPr/>
              <a:t>06/11/2019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9221B497-0F25-445B-AD20-6DE9F74C390B}" type="slidenum">
              <a:rPr lang="en-GB" smtClean="0">
                <a:solidFill>
                  <a:prstClr val="black">
                    <a:tint val="75000"/>
                  </a:prstClr>
                </a:solidFill>
              </a:rPr>
              <a:pPr/>
              <a:t>‹#›</a:t>
            </a:fld>
            <a:endParaRPr lang="en-GB">
              <a:solidFill>
                <a:prstClr val="black">
                  <a:tint val="75000"/>
                </a:prstClr>
              </a:solidFill>
            </a:endParaRPr>
          </a:p>
        </p:txBody>
      </p:sp>
      <p:sp>
        <p:nvSpPr>
          <p:cNvPr id="8" name="Text Box 22"/>
          <p:cNvSpPr txBox="1">
            <a:spLocks noChangeArrowheads="1"/>
          </p:cNvSpPr>
          <p:nvPr userDrawn="1"/>
        </p:nvSpPr>
        <p:spPr bwMode="auto">
          <a:xfrm>
            <a:off x="1782618" y="4882010"/>
            <a:ext cx="5541818" cy="461552"/>
          </a:xfrm>
          <a:prstGeom prst="rect">
            <a:avLst/>
          </a:prstGeom>
          <a:gradFill>
            <a:gsLst>
              <a:gs pos="0">
                <a:srgbClr val="0A5079"/>
              </a:gs>
              <a:gs pos="100000">
                <a:srgbClr val="22A6E0"/>
              </a:gs>
            </a:gsLst>
            <a:lin ang="0" scaled="1"/>
          </a:gradFill>
          <a:ln>
            <a:noFill/>
          </a:ln>
          <a:effectLst/>
          <a:extLst/>
        </p:spPr>
        <p:txBody>
          <a:bodyPr wrap="square" lIns="91328" tIns="45664" rIns="91328" bIns="45664"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1200"/>
              </a:spcAft>
            </a:pPr>
            <a:endParaRPr lang="en-US" sz="2400" b="1" dirty="0">
              <a:solidFill>
                <a:prstClr val="white"/>
              </a:solidFill>
              <a:latin typeface="Century Gothic" panose="020B0502020202020204" pitchFamily="34" charset="0"/>
              <a:cs typeface="Century Gothic"/>
            </a:endParaRPr>
          </a:p>
        </p:txBody>
      </p:sp>
    </p:spTree>
    <p:extLst>
      <p:ext uri="{BB962C8B-B14F-4D97-AF65-F5344CB8AC3E}">
        <p14:creationId xmlns:p14="http://schemas.microsoft.com/office/powerpoint/2010/main" val="391416577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30838E6-6717-45C4-8BF1-11B8FC58B6EF}" type="datetimeFigureOut">
              <a:rPr lang="en-GB" smtClean="0">
                <a:solidFill>
                  <a:prstClr val="black">
                    <a:tint val="75000"/>
                  </a:prstClr>
                </a:solidFill>
              </a:rPr>
              <a:pPr/>
              <a:t>06/11/2019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221B497-0F25-445B-AD20-6DE9F74C390B}" type="slidenum">
              <a:rPr lang="en-GB" smtClean="0">
                <a:solidFill>
                  <a:prstClr val="black">
                    <a:tint val="75000"/>
                  </a:prstClr>
                </a:solidFill>
              </a:rPr>
              <a:pPr/>
              <a:t>‹#›</a:t>
            </a:fld>
            <a:endParaRPr lang="en-GB">
              <a:solidFill>
                <a:prstClr val="black">
                  <a:tint val="75000"/>
                </a:prstClr>
              </a:solidFill>
            </a:endParaRPr>
          </a:p>
        </p:txBody>
      </p:sp>
      <p:sp>
        <p:nvSpPr>
          <p:cNvPr id="7" name="Text Box 22"/>
          <p:cNvSpPr txBox="1">
            <a:spLocks noChangeArrowheads="1"/>
          </p:cNvSpPr>
          <p:nvPr userDrawn="1"/>
        </p:nvSpPr>
        <p:spPr bwMode="auto">
          <a:xfrm>
            <a:off x="0" y="275259"/>
            <a:ext cx="9144000" cy="646218"/>
          </a:xfrm>
          <a:prstGeom prst="rect">
            <a:avLst/>
          </a:prstGeom>
          <a:gradFill>
            <a:gsLst>
              <a:gs pos="0">
                <a:srgbClr val="0A5079"/>
              </a:gs>
              <a:gs pos="100000">
                <a:srgbClr val="22A6E0"/>
              </a:gs>
            </a:gsLst>
            <a:lin ang="0" scaled="1"/>
          </a:gradFill>
          <a:ln>
            <a:noFill/>
          </a:ln>
          <a:effectLst/>
          <a:extLst/>
        </p:spPr>
        <p:txBody>
          <a:bodyPr wrap="square" lIns="91328" tIns="45664" rIns="91328" bIns="45664"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1200"/>
              </a:spcAft>
            </a:pPr>
            <a:endParaRPr lang="en-US" sz="3600" b="1" dirty="0">
              <a:solidFill>
                <a:prstClr val="white"/>
              </a:solidFill>
              <a:latin typeface="Century Gothic" panose="020B0502020202020204" pitchFamily="34" charset="0"/>
              <a:cs typeface="Century Gothic"/>
            </a:endParaRPr>
          </a:p>
        </p:txBody>
      </p:sp>
    </p:spTree>
    <p:extLst>
      <p:ext uri="{BB962C8B-B14F-4D97-AF65-F5344CB8AC3E}">
        <p14:creationId xmlns:p14="http://schemas.microsoft.com/office/powerpoint/2010/main" val="22308468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0" y="2906713"/>
            <a:ext cx="9143999"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930838E6-6717-45C4-8BF1-11B8FC58B6EF}" type="datetimeFigureOut">
              <a:rPr lang="en-GB" smtClean="0"/>
              <a:t>06/11/2019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21B497-0F25-445B-AD20-6DE9F74C390B}" type="slidenum">
              <a:rPr lang="en-GB" smtClean="0"/>
              <a:t>‹#›</a:t>
            </a:fld>
            <a:endParaRPr lang="en-GB"/>
          </a:p>
        </p:txBody>
      </p:sp>
      <p:sp>
        <p:nvSpPr>
          <p:cNvPr id="7" name="Text Box 22"/>
          <p:cNvSpPr txBox="1">
            <a:spLocks noChangeArrowheads="1"/>
          </p:cNvSpPr>
          <p:nvPr userDrawn="1"/>
        </p:nvSpPr>
        <p:spPr bwMode="auto">
          <a:xfrm>
            <a:off x="0" y="4791889"/>
            <a:ext cx="9144000" cy="923217"/>
          </a:xfrm>
          <a:prstGeom prst="rect">
            <a:avLst/>
          </a:prstGeom>
          <a:gradFill>
            <a:gsLst>
              <a:gs pos="0">
                <a:srgbClr val="0A5079"/>
              </a:gs>
              <a:gs pos="100000">
                <a:srgbClr val="22A6E0"/>
              </a:gs>
            </a:gsLst>
            <a:lin ang="0" scaled="1"/>
          </a:gradFill>
          <a:ln>
            <a:noFill/>
          </a:ln>
          <a:effectLst/>
          <a:extLst/>
        </p:spPr>
        <p:txBody>
          <a:bodyPr wrap="square" lIns="91328" tIns="45664" rIns="91328" bIns="45664"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spcAft>
                <a:spcPts val="1200"/>
              </a:spcAft>
            </a:pPr>
            <a:endParaRPr lang="en-US" sz="5400" b="1" dirty="0">
              <a:solidFill>
                <a:schemeClr val="bg1"/>
              </a:solidFill>
              <a:latin typeface="Century Gothic" panose="020B0502020202020204" pitchFamily="34" charset="0"/>
              <a:cs typeface="Century Gothic"/>
            </a:endParaRPr>
          </a:p>
        </p:txBody>
      </p:sp>
    </p:spTree>
    <p:extLst>
      <p:ext uri="{BB962C8B-B14F-4D97-AF65-F5344CB8AC3E}">
        <p14:creationId xmlns:p14="http://schemas.microsoft.com/office/powerpoint/2010/main" val="4209800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30838E6-6717-45C4-8BF1-11B8FC58B6EF}" type="datetimeFigureOut">
              <a:rPr lang="en-GB" smtClean="0">
                <a:solidFill>
                  <a:prstClr val="black">
                    <a:tint val="75000"/>
                  </a:prstClr>
                </a:solidFill>
              </a:rPr>
              <a:pPr/>
              <a:t>06/11/2019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221B497-0F25-445B-AD20-6DE9F74C390B}" type="slidenum">
              <a:rPr lang="en-GB" smtClean="0">
                <a:solidFill>
                  <a:prstClr val="black">
                    <a:tint val="75000"/>
                  </a:prstClr>
                </a:solidFill>
              </a:rPr>
              <a:pPr/>
              <a:t>‹#›</a:t>
            </a:fld>
            <a:endParaRPr lang="en-GB">
              <a:solidFill>
                <a:prstClr val="black">
                  <a:tint val="75000"/>
                </a:prstClr>
              </a:solidFill>
            </a:endParaRPr>
          </a:p>
        </p:txBody>
      </p:sp>
      <p:sp>
        <p:nvSpPr>
          <p:cNvPr id="7" name="Text Box 22"/>
          <p:cNvSpPr txBox="1">
            <a:spLocks noChangeArrowheads="1"/>
          </p:cNvSpPr>
          <p:nvPr userDrawn="1"/>
        </p:nvSpPr>
        <p:spPr bwMode="auto">
          <a:xfrm>
            <a:off x="0" y="275259"/>
            <a:ext cx="9144000" cy="646218"/>
          </a:xfrm>
          <a:prstGeom prst="rect">
            <a:avLst/>
          </a:prstGeom>
          <a:gradFill>
            <a:gsLst>
              <a:gs pos="0">
                <a:srgbClr val="0A5079"/>
              </a:gs>
              <a:gs pos="100000">
                <a:srgbClr val="22A6E0"/>
              </a:gs>
            </a:gsLst>
            <a:lin ang="0" scaled="1"/>
          </a:gradFill>
          <a:ln>
            <a:noFill/>
          </a:ln>
          <a:effectLst/>
          <a:extLst/>
        </p:spPr>
        <p:txBody>
          <a:bodyPr wrap="square" lIns="91328" tIns="45664" rIns="91328" bIns="45664"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1200"/>
              </a:spcAft>
            </a:pPr>
            <a:endParaRPr lang="en-US" sz="3600" b="1" dirty="0">
              <a:solidFill>
                <a:prstClr val="white"/>
              </a:solidFill>
              <a:latin typeface="Century Gothic" panose="020B0502020202020204" pitchFamily="34" charset="0"/>
              <a:cs typeface="Century Gothic"/>
            </a:endParaRPr>
          </a:p>
        </p:txBody>
      </p:sp>
    </p:spTree>
    <p:extLst>
      <p:ext uri="{BB962C8B-B14F-4D97-AF65-F5344CB8AC3E}">
        <p14:creationId xmlns:p14="http://schemas.microsoft.com/office/powerpoint/2010/main" val="99844384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30838E6-6717-45C4-8BF1-11B8FC58B6EF}" type="datetimeFigureOut">
              <a:rPr lang="en-GB" smtClean="0">
                <a:solidFill>
                  <a:prstClr val="black">
                    <a:tint val="75000"/>
                  </a:prstClr>
                </a:solidFill>
              </a:rPr>
              <a:pPr/>
              <a:t>06/11/2019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221B497-0F25-445B-AD20-6DE9F74C390B}" type="slidenum">
              <a:rPr lang="en-GB" smtClean="0">
                <a:solidFill>
                  <a:prstClr val="black">
                    <a:tint val="75000"/>
                  </a:prstClr>
                </a:solidFill>
              </a:rPr>
              <a:pPr/>
              <a:t>‹#›</a:t>
            </a:fld>
            <a:endParaRPr lang="en-GB">
              <a:solidFill>
                <a:prstClr val="black">
                  <a:tint val="75000"/>
                </a:prstClr>
              </a:solidFill>
            </a:endParaRPr>
          </a:p>
        </p:txBody>
      </p:sp>
      <p:sp>
        <p:nvSpPr>
          <p:cNvPr id="7" name="Text Box 22"/>
          <p:cNvSpPr txBox="1">
            <a:spLocks noChangeArrowheads="1"/>
          </p:cNvSpPr>
          <p:nvPr userDrawn="1"/>
        </p:nvSpPr>
        <p:spPr bwMode="auto">
          <a:xfrm>
            <a:off x="7490926" y="0"/>
            <a:ext cx="738438" cy="6345382"/>
          </a:xfrm>
          <a:prstGeom prst="rect">
            <a:avLst/>
          </a:prstGeom>
          <a:gradFill>
            <a:gsLst>
              <a:gs pos="0">
                <a:srgbClr val="0A5079"/>
              </a:gs>
              <a:gs pos="100000">
                <a:srgbClr val="22A6E0"/>
              </a:gs>
            </a:gsLst>
            <a:lin ang="0" scaled="1"/>
          </a:gradFill>
          <a:ln>
            <a:noFill/>
          </a:ln>
          <a:effectLst/>
          <a:extLst/>
        </p:spPr>
        <p:txBody>
          <a:bodyPr vert="eaVert" wrap="square" lIns="91328" tIns="45664" rIns="91328" bIns="45664"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1200"/>
              </a:spcAft>
            </a:pPr>
            <a:endParaRPr lang="en-US" sz="3600" b="1" dirty="0">
              <a:solidFill>
                <a:prstClr val="white"/>
              </a:solidFill>
              <a:latin typeface="Century Gothic" panose="020B0502020202020204" pitchFamily="34" charset="0"/>
              <a:cs typeface="Century Gothic"/>
            </a:endParaRPr>
          </a:p>
        </p:txBody>
      </p:sp>
    </p:spTree>
    <p:extLst>
      <p:ext uri="{BB962C8B-B14F-4D97-AF65-F5344CB8AC3E}">
        <p14:creationId xmlns:p14="http://schemas.microsoft.com/office/powerpoint/2010/main" val="285048510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
            <a:ext cx="9144000" cy="123825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42541" y="1380817"/>
            <a:ext cx="4080591" cy="4611835"/>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3450" y="1380817"/>
            <a:ext cx="4080591" cy="4611835"/>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399901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1E63BF9-866C-497C-917E-6E7026500D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440704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30838E6-6717-45C4-8BF1-11B8FC58B6EF}" type="datetimeFigureOut">
              <a:rPr lang="en-GB" smtClean="0">
                <a:solidFill>
                  <a:prstClr val="black">
                    <a:tint val="75000"/>
                  </a:prstClr>
                </a:solidFill>
              </a:rPr>
              <a:pPr/>
              <a:t>06/11/2019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221B497-0F25-445B-AD20-6DE9F74C390B}" type="slidenum">
              <a:rPr lang="en-GB" smtClean="0">
                <a:solidFill>
                  <a:prstClr val="black">
                    <a:tint val="75000"/>
                  </a:prstClr>
                </a:solidFill>
              </a:rPr>
              <a:pPr/>
              <a:t>‹#›</a:t>
            </a:fld>
            <a:endParaRPr lang="en-GB">
              <a:solidFill>
                <a:prstClr val="black">
                  <a:tint val="75000"/>
                </a:prstClr>
              </a:solidFill>
            </a:endParaRPr>
          </a:p>
        </p:txBody>
      </p:sp>
      <p:sp>
        <p:nvSpPr>
          <p:cNvPr id="7" name="Text Box 22"/>
          <p:cNvSpPr txBox="1">
            <a:spLocks noChangeArrowheads="1"/>
          </p:cNvSpPr>
          <p:nvPr userDrawn="1"/>
        </p:nvSpPr>
        <p:spPr bwMode="auto">
          <a:xfrm>
            <a:off x="0" y="275259"/>
            <a:ext cx="9144000" cy="646218"/>
          </a:xfrm>
          <a:prstGeom prst="rect">
            <a:avLst/>
          </a:prstGeom>
          <a:gradFill>
            <a:gsLst>
              <a:gs pos="0">
                <a:srgbClr val="0A5079"/>
              </a:gs>
              <a:gs pos="100000">
                <a:srgbClr val="22A6E0"/>
              </a:gs>
            </a:gsLst>
            <a:lin ang="0" scaled="1"/>
          </a:gradFill>
          <a:ln>
            <a:noFill/>
          </a:ln>
          <a:effectLst/>
          <a:extLst/>
        </p:spPr>
        <p:txBody>
          <a:bodyPr wrap="square" lIns="91328" tIns="45664" rIns="91328" bIns="45664"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1200"/>
              </a:spcAft>
            </a:pPr>
            <a:endParaRPr lang="en-US" sz="3600" b="1" dirty="0">
              <a:solidFill>
                <a:prstClr val="white"/>
              </a:solidFill>
              <a:latin typeface="Century Gothic" panose="020B0502020202020204" pitchFamily="34" charset="0"/>
              <a:cs typeface="Century Gothic"/>
            </a:endParaRPr>
          </a:p>
        </p:txBody>
      </p:sp>
    </p:spTree>
    <p:extLst>
      <p:ext uri="{BB962C8B-B14F-4D97-AF65-F5344CB8AC3E}">
        <p14:creationId xmlns:p14="http://schemas.microsoft.com/office/powerpoint/2010/main" val="80445548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0" y="2906713"/>
            <a:ext cx="9143999"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930838E6-6717-45C4-8BF1-11B8FC58B6EF}" type="datetimeFigureOut">
              <a:rPr lang="en-GB" smtClean="0">
                <a:solidFill>
                  <a:prstClr val="black">
                    <a:tint val="75000"/>
                  </a:prstClr>
                </a:solidFill>
              </a:rPr>
              <a:pPr/>
              <a:t>06/11/2019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221B497-0F25-445B-AD20-6DE9F74C390B}" type="slidenum">
              <a:rPr lang="en-GB" smtClean="0">
                <a:solidFill>
                  <a:prstClr val="black">
                    <a:tint val="75000"/>
                  </a:prstClr>
                </a:solidFill>
              </a:rPr>
              <a:pPr/>
              <a:t>‹#›</a:t>
            </a:fld>
            <a:endParaRPr lang="en-GB">
              <a:solidFill>
                <a:prstClr val="black">
                  <a:tint val="75000"/>
                </a:prstClr>
              </a:solidFill>
            </a:endParaRPr>
          </a:p>
        </p:txBody>
      </p:sp>
      <p:sp>
        <p:nvSpPr>
          <p:cNvPr id="7" name="Text Box 22"/>
          <p:cNvSpPr txBox="1">
            <a:spLocks noChangeArrowheads="1"/>
          </p:cNvSpPr>
          <p:nvPr userDrawn="1"/>
        </p:nvSpPr>
        <p:spPr bwMode="auto">
          <a:xfrm>
            <a:off x="0" y="4791889"/>
            <a:ext cx="9144000" cy="923217"/>
          </a:xfrm>
          <a:prstGeom prst="rect">
            <a:avLst/>
          </a:prstGeom>
          <a:gradFill>
            <a:gsLst>
              <a:gs pos="0">
                <a:srgbClr val="0A5079"/>
              </a:gs>
              <a:gs pos="100000">
                <a:srgbClr val="22A6E0"/>
              </a:gs>
            </a:gsLst>
            <a:lin ang="0" scaled="1"/>
          </a:gradFill>
          <a:ln>
            <a:noFill/>
          </a:ln>
          <a:effectLst/>
          <a:extLst/>
        </p:spPr>
        <p:txBody>
          <a:bodyPr wrap="square" lIns="91328" tIns="45664" rIns="91328" bIns="45664"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1200"/>
              </a:spcAft>
            </a:pPr>
            <a:endParaRPr lang="en-US" sz="5400" b="1" dirty="0">
              <a:solidFill>
                <a:prstClr val="white"/>
              </a:solidFill>
              <a:latin typeface="Century Gothic" panose="020B0502020202020204" pitchFamily="34" charset="0"/>
              <a:cs typeface="Century Gothic"/>
            </a:endParaRPr>
          </a:p>
        </p:txBody>
      </p:sp>
    </p:spTree>
    <p:extLst>
      <p:ext uri="{BB962C8B-B14F-4D97-AF65-F5344CB8AC3E}">
        <p14:creationId xmlns:p14="http://schemas.microsoft.com/office/powerpoint/2010/main" val="405096224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930838E6-6717-45C4-8BF1-11B8FC58B6EF}" type="datetimeFigureOut">
              <a:rPr lang="en-GB" smtClean="0">
                <a:solidFill>
                  <a:prstClr val="black">
                    <a:tint val="75000"/>
                  </a:prstClr>
                </a:solidFill>
              </a:rPr>
              <a:pPr/>
              <a:t>06/11/2019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9221B497-0F25-445B-AD20-6DE9F74C390B}" type="slidenum">
              <a:rPr lang="en-GB" smtClean="0">
                <a:solidFill>
                  <a:prstClr val="black">
                    <a:tint val="75000"/>
                  </a:prstClr>
                </a:solidFill>
              </a:rPr>
              <a:pPr/>
              <a:t>‹#›</a:t>
            </a:fld>
            <a:endParaRPr lang="en-GB">
              <a:solidFill>
                <a:prstClr val="black">
                  <a:tint val="75000"/>
                </a:prstClr>
              </a:solidFill>
            </a:endParaRPr>
          </a:p>
        </p:txBody>
      </p:sp>
      <p:sp>
        <p:nvSpPr>
          <p:cNvPr id="8" name="Text Box 22"/>
          <p:cNvSpPr txBox="1">
            <a:spLocks noChangeArrowheads="1"/>
          </p:cNvSpPr>
          <p:nvPr userDrawn="1"/>
        </p:nvSpPr>
        <p:spPr bwMode="auto">
          <a:xfrm>
            <a:off x="0" y="275259"/>
            <a:ext cx="9144000" cy="646218"/>
          </a:xfrm>
          <a:prstGeom prst="rect">
            <a:avLst/>
          </a:prstGeom>
          <a:gradFill>
            <a:gsLst>
              <a:gs pos="0">
                <a:srgbClr val="0A5079"/>
              </a:gs>
              <a:gs pos="100000">
                <a:srgbClr val="22A6E0"/>
              </a:gs>
            </a:gsLst>
            <a:lin ang="0" scaled="1"/>
          </a:gradFill>
          <a:ln>
            <a:noFill/>
          </a:ln>
          <a:effectLst/>
          <a:extLst/>
        </p:spPr>
        <p:txBody>
          <a:bodyPr wrap="square" lIns="91328" tIns="45664" rIns="91328" bIns="45664"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1200"/>
              </a:spcAft>
            </a:pPr>
            <a:endParaRPr lang="en-US" sz="3600" b="1" dirty="0">
              <a:solidFill>
                <a:prstClr val="white"/>
              </a:solidFill>
              <a:latin typeface="Century Gothic" panose="020B0502020202020204" pitchFamily="34" charset="0"/>
              <a:cs typeface="Century Gothic"/>
            </a:endParaRPr>
          </a:p>
        </p:txBody>
      </p:sp>
    </p:spTree>
    <p:extLst>
      <p:ext uri="{BB962C8B-B14F-4D97-AF65-F5344CB8AC3E}">
        <p14:creationId xmlns:p14="http://schemas.microsoft.com/office/powerpoint/2010/main" val="268743024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930838E6-6717-45C4-8BF1-11B8FC58B6EF}" type="datetimeFigureOut">
              <a:rPr lang="en-GB" smtClean="0">
                <a:solidFill>
                  <a:prstClr val="black">
                    <a:tint val="75000"/>
                  </a:prstClr>
                </a:solidFill>
              </a:rPr>
              <a:pPr/>
              <a:t>06/11/2019</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9221B497-0F25-445B-AD20-6DE9F74C390B}" type="slidenum">
              <a:rPr lang="en-GB" smtClean="0">
                <a:solidFill>
                  <a:prstClr val="black">
                    <a:tint val="75000"/>
                  </a:prstClr>
                </a:solidFill>
              </a:rPr>
              <a:pPr/>
              <a:t>‹#›</a:t>
            </a:fld>
            <a:endParaRPr lang="en-GB">
              <a:solidFill>
                <a:prstClr val="black">
                  <a:tint val="75000"/>
                </a:prstClr>
              </a:solidFill>
            </a:endParaRPr>
          </a:p>
        </p:txBody>
      </p:sp>
      <p:sp>
        <p:nvSpPr>
          <p:cNvPr id="10" name="Text Box 22"/>
          <p:cNvSpPr txBox="1">
            <a:spLocks noChangeArrowheads="1"/>
          </p:cNvSpPr>
          <p:nvPr userDrawn="1"/>
        </p:nvSpPr>
        <p:spPr bwMode="auto">
          <a:xfrm>
            <a:off x="0" y="275259"/>
            <a:ext cx="9144000" cy="646218"/>
          </a:xfrm>
          <a:prstGeom prst="rect">
            <a:avLst/>
          </a:prstGeom>
          <a:gradFill>
            <a:gsLst>
              <a:gs pos="0">
                <a:srgbClr val="0A5079"/>
              </a:gs>
              <a:gs pos="100000">
                <a:srgbClr val="22A6E0"/>
              </a:gs>
            </a:gsLst>
            <a:lin ang="0" scaled="1"/>
          </a:gradFill>
          <a:ln>
            <a:noFill/>
          </a:ln>
          <a:effectLst/>
          <a:extLst/>
        </p:spPr>
        <p:txBody>
          <a:bodyPr wrap="square" lIns="91328" tIns="45664" rIns="91328" bIns="45664"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1200"/>
              </a:spcAft>
            </a:pPr>
            <a:endParaRPr lang="en-US" sz="3600" b="1" dirty="0">
              <a:solidFill>
                <a:prstClr val="white"/>
              </a:solidFill>
              <a:latin typeface="Century Gothic" panose="020B0502020202020204" pitchFamily="34" charset="0"/>
              <a:cs typeface="Century Gothic"/>
            </a:endParaRPr>
          </a:p>
        </p:txBody>
      </p:sp>
    </p:spTree>
    <p:extLst>
      <p:ext uri="{BB962C8B-B14F-4D97-AF65-F5344CB8AC3E}">
        <p14:creationId xmlns:p14="http://schemas.microsoft.com/office/powerpoint/2010/main" val="278228350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30838E6-6717-45C4-8BF1-11B8FC58B6EF}" type="datetimeFigureOut">
              <a:rPr lang="en-GB" smtClean="0">
                <a:solidFill>
                  <a:prstClr val="black">
                    <a:tint val="75000"/>
                  </a:prstClr>
                </a:solidFill>
              </a:rPr>
              <a:pPr/>
              <a:t>06/11/2019</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9221B497-0F25-445B-AD20-6DE9F74C390B}" type="slidenum">
              <a:rPr lang="en-GB" smtClean="0">
                <a:solidFill>
                  <a:prstClr val="black">
                    <a:tint val="75000"/>
                  </a:prstClr>
                </a:solidFill>
              </a:rPr>
              <a:pPr/>
              <a:t>‹#›</a:t>
            </a:fld>
            <a:endParaRPr lang="en-GB">
              <a:solidFill>
                <a:prstClr val="black">
                  <a:tint val="75000"/>
                </a:prstClr>
              </a:solidFill>
            </a:endParaRPr>
          </a:p>
        </p:txBody>
      </p:sp>
      <p:sp>
        <p:nvSpPr>
          <p:cNvPr id="6" name="Text Box 22"/>
          <p:cNvSpPr txBox="1">
            <a:spLocks noChangeArrowheads="1"/>
          </p:cNvSpPr>
          <p:nvPr userDrawn="1"/>
        </p:nvSpPr>
        <p:spPr bwMode="auto">
          <a:xfrm>
            <a:off x="0" y="275259"/>
            <a:ext cx="9144000" cy="646218"/>
          </a:xfrm>
          <a:prstGeom prst="rect">
            <a:avLst/>
          </a:prstGeom>
          <a:gradFill>
            <a:gsLst>
              <a:gs pos="0">
                <a:srgbClr val="0A5079"/>
              </a:gs>
              <a:gs pos="100000">
                <a:srgbClr val="22A6E0"/>
              </a:gs>
            </a:gsLst>
            <a:lin ang="0" scaled="1"/>
          </a:gradFill>
          <a:ln>
            <a:noFill/>
          </a:ln>
          <a:effectLst/>
          <a:extLst/>
        </p:spPr>
        <p:txBody>
          <a:bodyPr wrap="square" lIns="91328" tIns="45664" rIns="91328" bIns="45664"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1200"/>
              </a:spcAft>
            </a:pPr>
            <a:endParaRPr lang="en-US" sz="3600" b="1" dirty="0">
              <a:solidFill>
                <a:prstClr val="white"/>
              </a:solidFill>
              <a:latin typeface="Century Gothic" panose="020B0502020202020204" pitchFamily="34" charset="0"/>
              <a:cs typeface="Century Gothic"/>
            </a:endParaRPr>
          </a:p>
        </p:txBody>
      </p:sp>
    </p:spTree>
    <p:extLst>
      <p:ext uri="{BB962C8B-B14F-4D97-AF65-F5344CB8AC3E}">
        <p14:creationId xmlns:p14="http://schemas.microsoft.com/office/powerpoint/2010/main" val="168976573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0838E6-6717-45C4-8BF1-11B8FC58B6EF}" type="datetimeFigureOut">
              <a:rPr lang="en-GB" smtClean="0">
                <a:solidFill>
                  <a:prstClr val="black">
                    <a:tint val="75000"/>
                  </a:prstClr>
                </a:solidFill>
              </a:rPr>
              <a:pPr/>
              <a:t>06/11/2019</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9221B497-0F25-445B-AD20-6DE9F74C390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7853813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atin typeface="Century Gothic" panose="020B050202020202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a:xfrm>
            <a:off x="3575050" y="273050"/>
            <a:ext cx="5111750" cy="5853113"/>
          </a:xfrm>
        </p:spPr>
        <p:txBody>
          <a:bodyPr/>
          <a:lstStyle>
            <a:lvl1pPr>
              <a:defRPr sz="3200">
                <a:latin typeface="Century Gothic" panose="020B0502020202020204" pitchFamily="34"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30838E6-6717-45C4-8BF1-11B8FC58B6EF}" type="datetimeFigureOut">
              <a:rPr lang="en-GB" smtClean="0">
                <a:solidFill>
                  <a:prstClr val="black">
                    <a:tint val="75000"/>
                  </a:prstClr>
                </a:solidFill>
              </a:rPr>
              <a:pPr/>
              <a:t>06/11/2019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9221B497-0F25-445B-AD20-6DE9F74C390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397346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30838E6-6717-45C4-8BF1-11B8FC58B6EF}" type="datetimeFigureOut">
              <a:rPr lang="en-GB" smtClean="0">
                <a:solidFill>
                  <a:prstClr val="black">
                    <a:tint val="75000"/>
                  </a:prstClr>
                </a:solidFill>
              </a:rPr>
              <a:pPr/>
              <a:t>06/11/2019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221B497-0F25-445B-AD20-6DE9F74C390B}" type="slidenum">
              <a:rPr lang="en-GB" smtClean="0">
                <a:solidFill>
                  <a:prstClr val="black">
                    <a:tint val="75000"/>
                  </a:prstClr>
                </a:solidFill>
              </a:rPr>
              <a:pPr/>
              <a:t>‹#›</a:t>
            </a:fld>
            <a:endParaRPr lang="en-GB">
              <a:solidFill>
                <a:prstClr val="black">
                  <a:tint val="75000"/>
                </a:prstClr>
              </a:solidFill>
            </a:endParaRPr>
          </a:p>
        </p:txBody>
      </p:sp>
      <p:sp>
        <p:nvSpPr>
          <p:cNvPr id="7" name="Text Box 22"/>
          <p:cNvSpPr txBox="1">
            <a:spLocks noChangeArrowheads="1"/>
          </p:cNvSpPr>
          <p:nvPr userDrawn="1"/>
        </p:nvSpPr>
        <p:spPr bwMode="auto">
          <a:xfrm>
            <a:off x="7490926" y="0"/>
            <a:ext cx="738438" cy="6345382"/>
          </a:xfrm>
          <a:prstGeom prst="rect">
            <a:avLst/>
          </a:prstGeom>
          <a:gradFill>
            <a:gsLst>
              <a:gs pos="0">
                <a:srgbClr val="0A5079"/>
              </a:gs>
              <a:gs pos="100000">
                <a:srgbClr val="22A6E0"/>
              </a:gs>
            </a:gsLst>
            <a:lin ang="0" scaled="1"/>
          </a:gradFill>
          <a:ln>
            <a:noFill/>
          </a:ln>
          <a:effectLst/>
          <a:extLst/>
        </p:spPr>
        <p:txBody>
          <a:bodyPr vert="eaVert" wrap="square" lIns="91328" tIns="45664" rIns="91328" bIns="45664"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1200"/>
              </a:spcAft>
            </a:pPr>
            <a:endParaRPr lang="en-US" sz="3600" b="1" dirty="0">
              <a:solidFill>
                <a:prstClr val="white"/>
              </a:solidFill>
              <a:latin typeface="Century Gothic" panose="020B0502020202020204" pitchFamily="34" charset="0"/>
              <a:cs typeface="Century Gothic"/>
            </a:endParaRPr>
          </a:p>
        </p:txBody>
      </p:sp>
    </p:spTree>
    <p:extLst>
      <p:ext uri="{BB962C8B-B14F-4D97-AF65-F5344CB8AC3E}">
        <p14:creationId xmlns:p14="http://schemas.microsoft.com/office/powerpoint/2010/main" val="226476545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30838E6-6717-45C4-8BF1-11B8FC58B6EF}" type="datetimeFigureOut">
              <a:rPr lang="en-GB" smtClean="0">
                <a:solidFill>
                  <a:prstClr val="black">
                    <a:tint val="75000"/>
                  </a:prstClr>
                </a:solidFill>
              </a:rPr>
              <a:pPr/>
              <a:t>06/11/2019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9221B497-0F25-445B-AD20-6DE9F74C390B}" type="slidenum">
              <a:rPr lang="en-GB" smtClean="0">
                <a:solidFill>
                  <a:prstClr val="black">
                    <a:tint val="75000"/>
                  </a:prstClr>
                </a:solidFill>
              </a:rPr>
              <a:pPr/>
              <a:t>‹#›</a:t>
            </a:fld>
            <a:endParaRPr lang="en-GB">
              <a:solidFill>
                <a:prstClr val="black">
                  <a:tint val="75000"/>
                </a:prstClr>
              </a:solidFill>
            </a:endParaRPr>
          </a:p>
        </p:txBody>
      </p:sp>
      <p:sp>
        <p:nvSpPr>
          <p:cNvPr id="8" name="Text Box 22"/>
          <p:cNvSpPr txBox="1">
            <a:spLocks noChangeArrowheads="1"/>
          </p:cNvSpPr>
          <p:nvPr userDrawn="1"/>
        </p:nvSpPr>
        <p:spPr bwMode="auto">
          <a:xfrm>
            <a:off x="1782618" y="4882010"/>
            <a:ext cx="5541818" cy="461552"/>
          </a:xfrm>
          <a:prstGeom prst="rect">
            <a:avLst/>
          </a:prstGeom>
          <a:gradFill>
            <a:gsLst>
              <a:gs pos="0">
                <a:srgbClr val="0A5079"/>
              </a:gs>
              <a:gs pos="100000">
                <a:srgbClr val="22A6E0"/>
              </a:gs>
            </a:gsLst>
            <a:lin ang="0" scaled="1"/>
          </a:gradFill>
          <a:ln>
            <a:noFill/>
          </a:ln>
          <a:effectLst/>
          <a:extLst/>
        </p:spPr>
        <p:txBody>
          <a:bodyPr wrap="square" lIns="91328" tIns="45664" rIns="91328" bIns="45664"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1200"/>
              </a:spcAft>
            </a:pPr>
            <a:endParaRPr lang="en-US" sz="2400" b="1" dirty="0">
              <a:solidFill>
                <a:prstClr val="white"/>
              </a:solidFill>
              <a:latin typeface="Century Gothic" panose="020B0502020202020204" pitchFamily="34" charset="0"/>
              <a:cs typeface="Century Gothic"/>
            </a:endParaRPr>
          </a:p>
        </p:txBody>
      </p:sp>
    </p:spTree>
    <p:extLst>
      <p:ext uri="{BB962C8B-B14F-4D97-AF65-F5344CB8AC3E}">
        <p14:creationId xmlns:p14="http://schemas.microsoft.com/office/powerpoint/2010/main" val="324293196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30838E6-6717-45C4-8BF1-11B8FC58B6EF}" type="datetimeFigureOut">
              <a:rPr lang="en-GB" smtClean="0">
                <a:solidFill>
                  <a:prstClr val="black">
                    <a:tint val="75000"/>
                  </a:prstClr>
                </a:solidFill>
              </a:rPr>
              <a:pPr/>
              <a:t>06/11/2019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221B497-0F25-445B-AD20-6DE9F74C390B}" type="slidenum">
              <a:rPr lang="en-GB" smtClean="0">
                <a:solidFill>
                  <a:prstClr val="black">
                    <a:tint val="75000"/>
                  </a:prstClr>
                </a:solidFill>
              </a:rPr>
              <a:pPr/>
              <a:t>‹#›</a:t>
            </a:fld>
            <a:endParaRPr lang="en-GB">
              <a:solidFill>
                <a:prstClr val="black">
                  <a:tint val="75000"/>
                </a:prstClr>
              </a:solidFill>
            </a:endParaRPr>
          </a:p>
        </p:txBody>
      </p:sp>
      <p:sp>
        <p:nvSpPr>
          <p:cNvPr id="7" name="Text Box 22"/>
          <p:cNvSpPr txBox="1">
            <a:spLocks noChangeArrowheads="1"/>
          </p:cNvSpPr>
          <p:nvPr userDrawn="1"/>
        </p:nvSpPr>
        <p:spPr bwMode="auto">
          <a:xfrm>
            <a:off x="0" y="275259"/>
            <a:ext cx="9144000" cy="646218"/>
          </a:xfrm>
          <a:prstGeom prst="rect">
            <a:avLst/>
          </a:prstGeom>
          <a:gradFill>
            <a:gsLst>
              <a:gs pos="0">
                <a:srgbClr val="0A5079"/>
              </a:gs>
              <a:gs pos="100000">
                <a:srgbClr val="22A6E0"/>
              </a:gs>
            </a:gsLst>
            <a:lin ang="0" scaled="1"/>
          </a:gradFill>
          <a:ln>
            <a:noFill/>
          </a:ln>
          <a:effectLst/>
          <a:extLst/>
        </p:spPr>
        <p:txBody>
          <a:bodyPr wrap="square" lIns="91328" tIns="45664" rIns="91328" bIns="45664"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1200"/>
              </a:spcAft>
            </a:pPr>
            <a:endParaRPr lang="en-US" sz="3600" b="1" dirty="0">
              <a:solidFill>
                <a:prstClr val="white"/>
              </a:solidFill>
              <a:latin typeface="Century Gothic" panose="020B0502020202020204" pitchFamily="34" charset="0"/>
              <a:cs typeface="Century Gothic"/>
            </a:endParaRPr>
          </a:p>
        </p:txBody>
      </p:sp>
    </p:spTree>
    <p:extLst>
      <p:ext uri="{BB962C8B-B14F-4D97-AF65-F5344CB8AC3E}">
        <p14:creationId xmlns:p14="http://schemas.microsoft.com/office/powerpoint/2010/main" val="135816970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30838E6-6717-45C4-8BF1-11B8FC58B6EF}" type="datetimeFigureOut">
              <a:rPr lang="en-GB" smtClean="0">
                <a:solidFill>
                  <a:prstClr val="black">
                    <a:tint val="75000"/>
                  </a:prstClr>
                </a:solidFill>
              </a:rPr>
              <a:pPr/>
              <a:t>06/11/2019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221B497-0F25-445B-AD20-6DE9F74C390B}" type="slidenum">
              <a:rPr lang="en-GB" smtClean="0">
                <a:solidFill>
                  <a:prstClr val="black">
                    <a:tint val="75000"/>
                  </a:prstClr>
                </a:solidFill>
              </a:rPr>
              <a:pPr/>
              <a:t>‹#›</a:t>
            </a:fld>
            <a:endParaRPr lang="en-GB">
              <a:solidFill>
                <a:prstClr val="black">
                  <a:tint val="75000"/>
                </a:prstClr>
              </a:solidFill>
            </a:endParaRPr>
          </a:p>
        </p:txBody>
      </p:sp>
      <p:sp>
        <p:nvSpPr>
          <p:cNvPr id="7" name="Text Box 22"/>
          <p:cNvSpPr txBox="1">
            <a:spLocks noChangeArrowheads="1"/>
          </p:cNvSpPr>
          <p:nvPr userDrawn="1"/>
        </p:nvSpPr>
        <p:spPr bwMode="auto">
          <a:xfrm>
            <a:off x="7490926" y="0"/>
            <a:ext cx="738438" cy="6345382"/>
          </a:xfrm>
          <a:prstGeom prst="rect">
            <a:avLst/>
          </a:prstGeom>
          <a:gradFill>
            <a:gsLst>
              <a:gs pos="0">
                <a:srgbClr val="0A5079"/>
              </a:gs>
              <a:gs pos="100000">
                <a:srgbClr val="22A6E0"/>
              </a:gs>
            </a:gsLst>
            <a:lin ang="0" scaled="1"/>
          </a:gradFill>
          <a:ln>
            <a:noFill/>
          </a:ln>
          <a:effectLst/>
          <a:extLst/>
        </p:spPr>
        <p:txBody>
          <a:bodyPr vert="eaVert" wrap="square" lIns="91328" tIns="45664" rIns="91328" bIns="45664"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1200"/>
              </a:spcAft>
            </a:pPr>
            <a:endParaRPr lang="en-US" sz="3600" b="1" dirty="0">
              <a:solidFill>
                <a:prstClr val="white"/>
              </a:solidFill>
              <a:latin typeface="Century Gothic" panose="020B0502020202020204" pitchFamily="34" charset="0"/>
              <a:cs typeface="Century Gothic"/>
            </a:endParaRPr>
          </a:p>
        </p:txBody>
      </p:sp>
    </p:spTree>
    <p:extLst>
      <p:ext uri="{BB962C8B-B14F-4D97-AF65-F5344CB8AC3E}">
        <p14:creationId xmlns:p14="http://schemas.microsoft.com/office/powerpoint/2010/main" val="391725005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
            <a:ext cx="9144000" cy="123825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42541" y="1380817"/>
            <a:ext cx="4080591" cy="4611835"/>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3450" y="1380817"/>
            <a:ext cx="4080591" cy="4611835"/>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680852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1E63BF9-866C-497C-917E-6E7026500D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86837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30838E6-6717-45C4-8BF1-11B8FC58B6EF}" type="datetimeFigureOut">
              <a:rPr lang="en-GB" smtClean="0">
                <a:solidFill>
                  <a:prstClr val="black">
                    <a:tint val="75000"/>
                  </a:prstClr>
                </a:solidFill>
              </a:rPr>
              <a:pPr/>
              <a:t>06/11/2019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221B497-0F25-445B-AD20-6DE9F74C390B}" type="slidenum">
              <a:rPr lang="en-GB" smtClean="0">
                <a:solidFill>
                  <a:prstClr val="black">
                    <a:tint val="75000"/>
                  </a:prstClr>
                </a:solidFill>
              </a:rPr>
              <a:pPr/>
              <a:t>‹#›</a:t>
            </a:fld>
            <a:endParaRPr lang="en-GB">
              <a:solidFill>
                <a:prstClr val="black">
                  <a:tint val="75000"/>
                </a:prstClr>
              </a:solidFill>
            </a:endParaRPr>
          </a:p>
        </p:txBody>
      </p:sp>
      <p:sp>
        <p:nvSpPr>
          <p:cNvPr id="7" name="Text Box 22"/>
          <p:cNvSpPr txBox="1">
            <a:spLocks noChangeArrowheads="1"/>
          </p:cNvSpPr>
          <p:nvPr userDrawn="1"/>
        </p:nvSpPr>
        <p:spPr bwMode="auto">
          <a:xfrm>
            <a:off x="0" y="275259"/>
            <a:ext cx="9144000" cy="646218"/>
          </a:xfrm>
          <a:prstGeom prst="rect">
            <a:avLst/>
          </a:prstGeom>
          <a:gradFill>
            <a:gsLst>
              <a:gs pos="0">
                <a:srgbClr val="0A5079"/>
              </a:gs>
              <a:gs pos="100000">
                <a:srgbClr val="22A6E0"/>
              </a:gs>
            </a:gsLst>
            <a:lin ang="0" scaled="1"/>
          </a:gradFill>
          <a:ln>
            <a:noFill/>
          </a:ln>
          <a:effectLst/>
          <a:extLst/>
        </p:spPr>
        <p:txBody>
          <a:bodyPr wrap="square" lIns="91328" tIns="45664" rIns="91328" bIns="45664"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1200"/>
              </a:spcAft>
            </a:pPr>
            <a:endParaRPr lang="en-US" sz="3600" b="1" dirty="0">
              <a:solidFill>
                <a:prstClr val="white"/>
              </a:solidFill>
              <a:latin typeface="Century Gothic" panose="020B0502020202020204" pitchFamily="34" charset="0"/>
              <a:cs typeface="Century Gothic"/>
            </a:endParaRPr>
          </a:p>
        </p:txBody>
      </p:sp>
    </p:spTree>
    <p:extLst>
      <p:ext uri="{BB962C8B-B14F-4D97-AF65-F5344CB8AC3E}">
        <p14:creationId xmlns:p14="http://schemas.microsoft.com/office/powerpoint/2010/main" val="3830940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0" y="2906713"/>
            <a:ext cx="9143999"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930838E6-6717-45C4-8BF1-11B8FC58B6EF}" type="datetimeFigureOut">
              <a:rPr lang="en-GB" smtClean="0">
                <a:solidFill>
                  <a:prstClr val="black">
                    <a:tint val="75000"/>
                  </a:prstClr>
                </a:solidFill>
              </a:rPr>
              <a:pPr/>
              <a:t>06/11/2019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221B497-0F25-445B-AD20-6DE9F74C390B}" type="slidenum">
              <a:rPr lang="en-GB" smtClean="0">
                <a:solidFill>
                  <a:prstClr val="black">
                    <a:tint val="75000"/>
                  </a:prstClr>
                </a:solidFill>
              </a:rPr>
              <a:pPr/>
              <a:t>‹#›</a:t>
            </a:fld>
            <a:endParaRPr lang="en-GB">
              <a:solidFill>
                <a:prstClr val="black">
                  <a:tint val="75000"/>
                </a:prstClr>
              </a:solidFill>
            </a:endParaRPr>
          </a:p>
        </p:txBody>
      </p:sp>
      <p:sp>
        <p:nvSpPr>
          <p:cNvPr id="7" name="Text Box 22"/>
          <p:cNvSpPr txBox="1">
            <a:spLocks noChangeArrowheads="1"/>
          </p:cNvSpPr>
          <p:nvPr userDrawn="1"/>
        </p:nvSpPr>
        <p:spPr bwMode="auto">
          <a:xfrm>
            <a:off x="0" y="4791889"/>
            <a:ext cx="9144000" cy="923217"/>
          </a:xfrm>
          <a:prstGeom prst="rect">
            <a:avLst/>
          </a:prstGeom>
          <a:gradFill>
            <a:gsLst>
              <a:gs pos="0">
                <a:srgbClr val="0A5079"/>
              </a:gs>
              <a:gs pos="100000">
                <a:srgbClr val="22A6E0"/>
              </a:gs>
            </a:gsLst>
            <a:lin ang="0" scaled="1"/>
          </a:gradFill>
          <a:ln>
            <a:noFill/>
          </a:ln>
          <a:effectLst/>
          <a:extLst/>
        </p:spPr>
        <p:txBody>
          <a:bodyPr wrap="square" lIns="91328" tIns="45664" rIns="91328" bIns="45664"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1200"/>
              </a:spcAft>
            </a:pPr>
            <a:endParaRPr lang="en-US" sz="5400" b="1" dirty="0">
              <a:solidFill>
                <a:prstClr val="white"/>
              </a:solidFill>
              <a:latin typeface="Century Gothic" panose="020B0502020202020204" pitchFamily="34" charset="0"/>
              <a:cs typeface="Century Gothic"/>
            </a:endParaRPr>
          </a:p>
        </p:txBody>
      </p:sp>
    </p:spTree>
    <p:extLst>
      <p:ext uri="{BB962C8B-B14F-4D97-AF65-F5344CB8AC3E}">
        <p14:creationId xmlns:p14="http://schemas.microsoft.com/office/powerpoint/2010/main" val="9370534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930838E6-6717-45C4-8BF1-11B8FC58B6EF}" type="datetimeFigureOut">
              <a:rPr lang="en-GB" smtClean="0">
                <a:solidFill>
                  <a:prstClr val="black">
                    <a:tint val="75000"/>
                  </a:prstClr>
                </a:solidFill>
              </a:rPr>
              <a:pPr/>
              <a:t>06/11/2019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9221B497-0F25-445B-AD20-6DE9F74C390B}" type="slidenum">
              <a:rPr lang="en-GB" smtClean="0">
                <a:solidFill>
                  <a:prstClr val="black">
                    <a:tint val="75000"/>
                  </a:prstClr>
                </a:solidFill>
              </a:rPr>
              <a:pPr/>
              <a:t>‹#›</a:t>
            </a:fld>
            <a:endParaRPr lang="en-GB">
              <a:solidFill>
                <a:prstClr val="black">
                  <a:tint val="75000"/>
                </a:prstClr>
              </a:solidFill>
            </a:endParaRPr>
          </a:p>
        </p:txBody>
      </p:sp>
      <p:sp>
        <p:nvSpPr>
          <p:cNvPr id="8" name="Text Box 22"/>
          <p:cNvSpPr txBox="1">
            <a:spLocks noChangeArrowheads="1"/>
          </p:cNvSpPr>
          <p:nvPr userDrawn="1"/>
        </p:nvSpPr>
        <p:spPr bwMode="auto">
          <a:xfrm>
            <a:off x="0" y="275259"/>
            <a:ext cx="9144000" cy="646218"/>
          </a:xfrm>
          <a:prstGeom prst="rect">
            <a:avLst/>
          </a:prstGeom>
          <a:gradFill>
            <a:gsLst>
              <a:gs pos="0">
                <a:srgbClr val="0A5079"/>
              </a:gs>
              <a:gs pos="100000">
                <a:srgbClr val="22A6E0"/>
              </a:gs>
            </a:gsLst>
            <a:lin ang="0" scaled="1"/>
          </a:gradFill>
          <a:ln>
            <a:noFill/>
          </a:ln>
          <a:effectLst/>
          <a:extLst/>
        </p:spPr>
        <p:txBody>
          <a:bodyPr wrap="square" lIns="91328" tIns="45664" rIns="91328" bIns="45664"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1200"/>
              </a:spcAft>
            </a:pPr>
            <a:endParaRPr lang="en-US" sz="3600" b="1" dirty="0">
              <a:solidFill>
                <a:prstClr val="white"/>
              </a:solidFill>
              <a:latin typeface="Century Gothic" panose="020B0502020202020204" pitchFamily="34" charset="0"/>
              <a:cs typeface="Century Gothic"/>
            </a:endParaRPr>
          </a:p>
        </p:txBody>
      </p:sp>
    </p:spTree>
    <p:extLst>
      <p:ext uri="{BB962C8B-B14F-4D97-AF65-F5344CB8AC3E}">
        <p14:creationId xmlns:p14="http://schemas.microsoft.com/office/powerpoint/2010/main" val="38324223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930838E6-6717-45C4-8BF1-11B8FC58B6EF}" type="datetimeFigureOut">
              <a:rPr lang="en-GB" smtClean="0">
                <a:solidFill>
                  <a:prstClr val="black">
                    <a:tint val="75000"/>
                  </a:prstClr>
                </a:solidFill>
              </a:rPr>
              <a:pPr/>
              <a:t>06/11/2019</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9221B497-0F25-445B-AD20-6DE9F74C390B}" type="slidenum">
              <a:rPr lang="en-GB" smtClean="0">
                <a:solidFill>
                  <a:prstClr val="black">
                    <a:tint val="75000"/>
                  </a:prstClr>
                </a:solidFill>
              </a:rPr>
              <a:pPr/>
              <a:t>‹#›</a:t>
            </a:fld>
            <a:endParaRPr lang="en-GB">
              <a:solidFill>
                <a:prstClr val="black">
                  <a:tint val="75000"/>
                </a:prstClr>
              </a:solidFill>
            </a:endParaRPr>
          </a:p>
        </p:txBody>
      </p:sp>
      <p:sp>
        <p:nvSpPr>
          <p:cNvPr id="10" name="Text Box 22"/>
          <p:cNvSpPr txBox="1">
            <a:spLocks noChangeArrowheads="1"/>
          </p:cNvSpPr>
          <p:nvPr userDrawn="1"/>
        </p:nvSpPr>
        <p:spPr bwMode="auto">
          <a:xfrm>
            <a:off x="0" y="275259"/>
            <a:ext cx="9144000" cy="646218"/>
          </a:xfrm>
          <a:prstGeom prst="rect">
            <a:avLst/>
          </a:prstGeom>
          <a:gradFill>
            <a:gsLst>
              <a:gs pos="0">
                <a:srgbClr val="0A5079"/>
              </a:gs>
              <a:gs pos="100000">
                <a:srgbClr val="22A6E0"/>
              </a:gs>
            </a:gsLst>
            <a:lin ang="0" scaled="1"/>
          </a:gradFill>
          <a:ln>
            <a:noFill/>
          </a:ln>
          <a:effectLst/>
          <a:extLst/>
        </p:spPr>
        <p:txBody>
          <a:bodyPr wrap="square" lIns="91328" tIns="45664" rIns="91328" bIns="45664"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1200"/>
              </a:spcAft>
            </a:pPr>
            <a:endParaRPr lang="en-US" sz="3600" b="1" dirty="0">
              <a:solidFill>
                <a:prstClr val="white"/>
              </a:solidFill>
              <a:latin typeface="Century Gothic" panose="020B0502020202020204" pitchFamily="34" charset="0"/>
              <a:cs typeface="Century Gothic"/>
            </a:endParaRPr>
          </a:p>
        </p:txBody>
      </p:sp>
    </p:spTree>
    <p:extLst>
      <p:ext uri="{BB962C8B-B14F-4D97-AF65-F5344CB8AC3E}">
        <p14:creationId xmlns:p14="http://schemas.microsoft.com/office/powerpoint/2010/main" val="41536024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30838E6-6717-45C4-8BF1-11B8FC58B6EF}" type="datetimeFigureOut">
              <a:rPr lang="en-GB" smtClean="0">
                <a:solidFill>
                  <a:prstClr val="black">
                    <a:tint val="75000"/>
                  </a:prstClr>
                </a:solidFill>
              </a:rPr>
              <a:pPr/>
              <a:t>06/11/2019</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9221B497-0F25-445B-AD20-6DE9F74C390B}" type="slidenum">
              <a:rPr lang="en-GB" smtClean="0">
                <a:solidFill>
                  <a:prstClr val="black">
                    <a:tint val="75000"/>
                  </a:prstClr>
                </a:solidFill>
              </a:rPr>
              <a:pPr/>
              <a:t>‹#›</a:t>
            </a:fld>
            <a:endParaRPr lang="en-GB">
              <a:solidFill>
                <a:prstClr val="black">
                  <a:tint val="75000"/>
                </a:prstClr>
              </a:solidFill>
            </a:endParaRPr>
          </a:p>
        </p:txBody>
      </p:sp>
      <p:sp>
        <p:nvSpPr>
          <p:cNvPr id="6" name="Text Box 22"/>
          <p:cNvSpPr txBox="1">
            <a:spLocks noChangeArrowheads="1"/>
          </p:cNvSpPr>
          <p:nvPr userDrawn="1"/>
        </p:nvSpPr>
        <p:spPr bwMode="auto">
          <a:xfrm>
            <a:off x="0" y="275259"/>
            <a:ext cx="9144000" cy="646218"/>
          </a:xfrm>
          <a:prstGeom prst="rect">
            <a:avLst/>
          </a:prstGeom>
          <a:gradFill>
            <a:gsLst>
              <a:gs pos="0">
                <a:srgbClr val="0A5079"/>
              </a:gs>
              <a:gs pos="100000">
                <a:srgbClr val="22A6E0"/>
              </a:gs>
            </a:gsLst>
            <a:lin ang="0" scaled="1"/>
          </a:gradFill>
          <a:ln>
            <a:noFill/>
          </a:ln>
          <a:effectLst/>
          <a:extLst/>
        </p:spPr>
        <p:txBody>
          <a:bodyPr wrap="square" lIns="91328" tIns="45664" rIns="91328" bIns="45664"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1200"/>
              </a:spcAft>
            </a:pPr>
            <a:endParaRPr lang="en-US" sz="3600" b="1" dirty="0">
              <a:solidFill>
                <a:prstClr val="white"/>
              </a:solidFill>
              <a:latin typeface="Century Gothic" panose="020B0502020202020204" pitchFamily="34" charset="0"/>
              <a:cs typeface="Century Gothic"/>
            </a:endParaRPr>
          </a:p>
        </p:txBody>
      </p:sp>
    </p:spTree>
    <p:extLst>
      <p:ext uri="{BB962C8B-B14F-4D97-AF65-F5344CB8AC3E}">
        <p14:creationId xmlns:p14="http://schemas.microsoft.com/office/powerpoint/2010/main" val="11284199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0838E6-6717-45C4-8BF1-11B8FC58B6EF}" type="datetimeFigureOut">
              <a:rPr lang="en-GB" smtClean="0">
                <a:solidFill>
                  <a:prstClr val="black">
                    <a:tint val="75000"/>
                  </a:prstClr>
                </a:solidFill>
              </a:rPr>
              <a:pPr/>
              <a:t>06/11/2019</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9221B497-0F25-445B-AD20-6DE9F74C390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648640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atin typeface="Century Gothic" panose="020B050202020202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a:xfrm>
            <a:off x="3575050" y="273050"/>
            <a:ext cx="5111750" cy="5853113"/>
          </a:xfrm>
        </p:spPr>
        <p:txBody>
          <a:bodyPr/>
          <a:lstStyle>
            <a:lvl1pPr>
              <a:defRPr sz="3200">
                <a:latin typeface="Century Gothic" panose="020B0502020202020204" pitchFamily="34"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30838E6-6717-45C4-8BF1-11B8FC58B6EF}" type="datetimeFigureOut">
              <a:rPr lang="en-GB" smtClean="0">
                <a:solidFill>
                  <a:prstClr val="black">
                    <a:tint val="75000"/>
                  </a:prstClr>
                </a:solidFill>
              </a:rPr>
              <a:pPr/>
              <a:t>06/11/2019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9221B497-0F25-445B-AD20-6DE9F74C390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629083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30838E6-6717-45C4-8BF1-11B8FC58B6EF}" type="datetimeFigureOut">
              <a:rPr lang="en-GB" smtClean="0">
                <a:solidFill>
                  <a:prstClr val="black">
                    <a:tint val="75000"/>
                  </a:prstClr>
                </a:solidFill>
              </a:rPr>
              <a:pPr/>
              <a:t>06/11/2019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9221B497-0F25-445B-AD20-6DE9F74C390B}" type="slidenum">
              <a:rPr lang="en-GB" smtClean="0">
                <a:solidFill>
                  <a:prstClr val="black">
                    <a:tint val="75000"/>
                  </a:prstClr>
                </a:solidFill>
              </a:rPr>
              <a:pPr/>
              <a:t>‹#›</a:t>
            </a:fld>
            <a:endParaRPr lang="en-GB">
              <a:solidFill>
                <a:prstClr val="black">
                  <a:tint val="75000"/>
                </a:prstClr>
              </a:solidFill>
            </a:endParaRPr>
          </a:p>
        </p:txBody>
      </p:sp>
      <p:sp>
        <p:nvSpPr>
          <p:cNvPr id="8" name="Text Box 22"/>
          <p:cNvSpPr txBox="1">
            <a:spLocks noChangeArrowheads="1"/>
          </p:cNvSpPr>
          <p:nvPr userDrawn="1"/>
        </p:nvSpPr>
        <p:spPr bwMode="auto">
          <a:xfrm>
            <a:off x="1782618" y="4882010"/>
            <a:ext cx="5541818" cy="461552"/>
          </a:xfrm>
          <a:prstGeom prst="rect">
            <a:avLst/>
          </a:prstGeom>
          <a:gradFill>
            <a:gsLst>
              <a:gs pos="0">
                <a:srgbClr val="0A5079"/>
              </a:gs>
              <a:gs pos="100000">
                <a:srgbClr val="22A6E0"/>
              </a:gs>
            </a:gsLst>
            <a:lin ang="0" scaled="1"/>
          </a:gradFill>
          <a:ln>
            <a:noFill/>
          </a:ln>
          <a:effectLst/>
          <a:extLst/>
        </p:spPr>
        <p:txBody>
          <a:bodyPr wrap="square" lIns="91328" tIns="45664" rIns="91328" bIns="45664"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1200"/>
              </a:spcAft>
            </a:pPr>
            <a:endParaRPr lang="en-US" sz="2400" b="1" dirty="0">
              <a:solidFill>
                <a:prstClr val="white"/>
              </a:solidFill>
              <a:latin typeface="Century Gothic" panose="020B0502020202020204" pitchFamily="34" charset="0"/>
              <a:cs typeface="Century Gothic"/>
            </a:endParaRPr>
          </a:p>
        </p:txBody>
      </p:sp>
    </p:spTree>
    <p:extLst>
      <p:ext uri="{BB962C8B-B14F-4D97-AF65-F5344CB8AC3E}">
        <p14:creationId xmlns:p14="http://schemas.microsoft.com/office/powerpoint/2010/main" val="2915086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930838E6-6717-45C4-8BF1-11B8FC58B6EF}" type="datetimeFigureOut">
              <a:rPr lang="en-GB" smtClean="0"/>
              <a:t>06/11/2019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221B497-0F25-445B-AD20-6DE9F74C390B}" type="slidenum">
              <a:rPr lang="en-GB" smtClean="0"/>
              <a:t>‹#›</a:t>
            </a:fld>
            <a:endParaRPr lang="en-GB"/>
          </a:p>
        </p:txBody>
      </p:sp>
      <p:sp>
        <p:nvSpPr>
          <p:cNvPr id="8" name="Text Box 22"/>
          <p:cNvSpPr txBox="1">
            <a:spLocks noChangeArrowheads="1"/>
          </p:cNvSpPr>
          <p:nvPr userDrawn="1"/>
        </p:nvSpPr>
        <p:spPr bwMode="auto">
          <a:xfrm>
            <a:off x="0" y="275259"/>
            <a:ext cx="9144000" cy="646218"/>
          </a:xfrm>
          <a:prstGeom prst="rect">
            <a:avLst/>
          </a:prstGeom>
          <a:gradFill>
            <a:gsLst>
              <a:gs pos="0">
                <a:srgbClr val="0A5079"/>
              </a:gs>
              <a:gs pos="100000">
                <a:srgbClr val="22A6E0"/>
              </a:gs>
            </a:gsLst>
            <a:lin ang="0" scaled="1"/>
          </a:gradFill>
          <a:ln>
            <a:noFill/>
          </a:ln>
          <a:effectLst/>
          <a:extLst/>
        </p:spPr>
        <p:txBody>
          <a:bodyPr wrap="square" lIns="91328" tIns="45664" rIns="91328" bIns="45664"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spcAft>
                <a:spcPts val="1200"/>
              </a:spcAft>
            </a:pPr>
            <a:endParaRPr lang="en-US" sz="3600" b="1" dirty="0">
              <a:solidFill>
                <a:schemeClr val="bg1"/>
              </a:solidFill>
              <a:latin typeface="Century Gothic" panose="020B0502020202020204" pitchFamily="34" charset="0"/>
              <a:cs typeface="Century Gothic"/>
            </a:endParaRPr>
          </a:p>
        </p:txBody>
      </p:sp>
    </p:spTree>
    <p:extLst>
      <p:ext uri="{BB962C8B-B14F-4D97-AF65-F5344CB8AC3E}">
        <p14:creationId xmlns:p14="http://schemas.microsoft.com/office/powerpoint/2010/main" val="41618119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30838E6-6717-45C4-8BF1-11B8FC58B6EF}" type="datetimeFigureOut">
              <a:rPr lang="en-GB" smtClean="0">
                <a:solidFill>
                  <a:prstClr val="black">
                    <a:tint val="75000"/>
                  </a:prstClr>
                </a:solidFill>
              </a:rPr>
              <a:pPr/>
              <a:t>06/11/2019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221B497-0F25-445B-AD20-6DE9F74C390B}" type="slidenum">
              <a:rPr lang="en-GB" smtClean="0">
                <a:solidFill>
                  <a:prstClr val="black">
                    <a:tint val="75000"/>
                  </a:prstClr>
                </a:solidFill>
              </a:rPr>
              <a:pPr/>
              <a:t>‹#›</a:t>
            </a:fld>
            <a:endParaRPr lang="en-GB">
              <a:solidFill>
                <a:prstClr val="black">
                  <a:tint val="75000"/>
                </a:prstClr>
              </a:solidFill>
            </a:endParaRPr>
          </a:p>
        </p:txBody>
      </p:sp>
      <p:sp>
        <p:nvSpPr>
          <p:cNvPr id="7" name="Text Box 22"/>
          <p:cNvSpPr txBox="1">
            <a:spLocks noChangeArrowheads="1"/>
          </p:cNvSpPr>
          <p:nvPr userDrawn="1"/>
        </p:nvSpPr>
        <p:spPr bwMode="auto">
          <a:xfrm>
            <a:off x="0" y="275259"/>
            <a:ext cx="9144000" cy="646218"/>
          </a:xfrm>
          <a:prstGeom prst="rect">
            <a:avLst/>
          </a:prstGeom>
          <a:gradFill>
            <a:gsLst>
              <a:gs pos="0">
                <a:srgbClr val="0A5079"/>
              </a:gs>
              <a:gs pos="100000">
                <a:srgbClr val="22A6E0"/>
              </a:gs>
            </a:gsLst>
            <a:lin ang="0" scaled="1"/>
          </a:gradFill>
          <a:ln>
            <a:noFill/>
          </a:ln>
          <a:effectLst/>
          <a:extLst/>
        </p:spPr>
        <p:txBody>
          <a:bodyPr wrap="square" lIns="91328" tIns="45664" rIns="91328" bIns="45664"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1200"/>
              </a:spcAft>
            </a:pPr>
            <a:endParaRPr lang="en-US" sz="3600" b="1" dirty="0">
              <a:solidFill>
                <a:prstClr val="white"/>
              </a:solidFill>
              <a:latin typeface="Century Gothic" panose="020B0502020202020204" pitchFamily="34" charset="0"/>
              <a:cs typeface="Century Gothic"/>
            </a:endParaRPr>
          </a:p>
        </p:txBody>
      </p:sp>
    </p:spTree>
    <p:extLst>
      <p:ext uri="{BB962C8B-B14F-4D97-AF65-F5344CB8AC3E}">
        <p14:creationId xmlns:p14="http://schemas.microsoft.com/office/powerpoint/2010/main" val="14324110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30838E6-6717-45C4-8BF1-11B8FC58B6EF}" type="datetimeFigureOut">
              <a:rPr lang="en-GB" smtClean="0">
                <a:solidFill>
                  <a:prstClr val="black">
                    <a:tint val="75000"/>
                  </a:prstClr>
                </a:solidFill>
              </a:rPr>
              <a:pPr/>
              <a:t>06/11/2019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221B497-0F25-445B-AD20-6DE9F74C390B}" type="slidenum">
              <a:rPr lang="en-GB" smtClean="0">
                <a:solidFill>
                  <a:prstClr val="black">
                    <a:tint val="75000"/>
                  </a:prstClr>
                </a:solidFill>
              </a:rPr>
              <a:pPr/>
              <a:t>‹#›</a:t>
            </a:fld>
            <a:endParaRPr lang="en-GB">
              <a:solidFill>
                <a:prstClr val="black">
                  <a:tint val="75000"/>
                </a:prstClr>
              </a:solidFill>
            </a:endParaRPr>
          </a:p>
        </p:txBody>
      </p:sp>
      <p:sp>
        <p:nvSpPr>
          <p:cNvPr id="7" name="Text Box 22"/>
          <p:cNvSpPr txBox="1">
            <a:spLocks noChangeArrowheads="1"/>
          </p:cNvSpPr>
          <p:nvPr userDrawn="1"/>
        </p:nvSpPr>
        <p:spPr bwMode="auto">
          <a:xfrm>
            <a:off x="7490926" y="0"/>
            <a:ext cx="738438" cy="6345382"/>
          </a:xfrm>
          <a:prstGeom prst="rect">
            <a:avLst/>
          </a:prstGeom>
          <a:gradFill>
            <a:gsLst>
              <a:gs pos="0">
                <a:srgbClr val="0A5079"/>
              </a:gs>
              <a:gs pos="100000">
                <a:srgbClr val="22A6E0"/>
              </a:gs>
            </a:gsLst>
            <a:lin ang="0" scaled="1"/>
          </a:gradFill>
          <a:ln>
            <a:noFill/>
          </a:ln>
          <a:effectLst/>
          <a:extLst/>
        </p:spPr>
        <p:txBody>
          <a:bodyPr vert="eaVert" wrap="square" lIns="91328" tIns="45664" rIns="91328" bIns="45664"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1200"/>
              </a:spcAft>
            </a:pPr>
            <a:endParaRPr lang="en-US" sz="3600" b="1" dirty="0">
              <a:solidFill>
                <a:prstClr val="white"/>
              </a:solidFill>
              <a:latin typeface="Century Gothic" panose="020B0502020202020204" pitchFamily="34" charset="0"/>
              <a:cs typeface="Century Gothic"/>
            </a:endParaRPr>
          </a:p>
        </p:txBody>
      </p:sp>
    </p:spTree>
    <p:extLst>
      <p:ext uri="{BB962C8B-B14F-4D97-AF65-F5344CB8AC3E}">
        <p14:creationId xmlns:p14="http://schemas.microsoft.com/office/powerpoint/2010/main" val="14317764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defRPr b="1">
                <a:latin typeface="Century Gothic" panose="020B0502020202020204" pitchFamily="34" charset="0"/>
              </a:defRPr>
            </a:lvl1pPr>
          </a:lstStyle>
          <a:p>
            <a:endParaRPr lang="en-GB"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1">
                <a:solidFill>
                  <a:schemeClr val="tx1">
                    <a:tint val="75000"/>
                  </a:schemeClr>
                </a:solidFill>
                <a:latin typeface="Century Gothic" panose="020B0502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4" name="Date Placeholder 3"/>
          <p:cNvSpPr>
            <a:spLocks noGrp="1"/>
          </p:cNvSpPr>
          <p:nvPr>
            <p:ph type="dt" sz="half" idx="10"/>
          </p:nvPr>
        </p:nvSpPr>
        <p:spPr/>
        <p:txBody>
          <a:bodyPr/>
          <a:lstStyle/>
          <a:p>
            <a:fld id="{038668C6-AC31-4B35-9954-A14C48EC9FFB}" type="datetimeFigureOut">
              <a:rPr lang="en-GB" smtClean="0">
                <a:solidFill>
                  <a:prstClr val="black">
                    <a:tint val="75000"/>
                  </a:prstClr>
                </a:solidFill>
              </a:rPr>
              <a:pPr/>
              <a:t>06/11/2019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5645012-CBA8-4963-ABF0-59A79FB69D18}" type="slidenum">
              <a:rPr lang="en-GB" smtClean="0">
                <a:solidFill>
                  <a:prstClr val="black">
                    <a:tint val="75000"/>
                  </a:prstClr>
                </a:solidFill>
              </a:rPr>
              <a:pPr/>
              <a:t>‹#›</a:t>
            </a:fld>
            <a:endParaRPr lang="en-GB">
              <a:solidFill>
                <a:prstClr val="black">
                  <a:tint val="75000"/>
                </a:prstClr>
              </a:solidFill>
            </a:endParaRPr>
          </a:p>
        </p:txBody>
      </p:sp>
      <p:sp>
        <p:nvSpPr>
          <p:cNvPr id="7" name="Text Box 22"/>
          <p:cNvSpPr txBox="1">
            <a:spLocks noChangeArrowheads="1"/>
          </p:cNvSpPr>
          <p:nvPr userDrawn="1"/>
        </p:nvSpPr>
        <p:spPr bwMode="auto">
          <a:xfrm>
            <a:off x="0" y="2131830"/>
            <a:ext cx="9144000" cy="1015550"/>
          </a:xfrm>
          <a:prstGeom prst="rect">
            <a:avLst/>
          </a:prstGeom>
          <a:gradFill>
            <a:gsLst>
              <a:gs pos="0">
                <a:srgbClr val="0A5079"/>
              </a:gs>
              <a:gs pos="100000">
                <a:srgbClr val="22A6E0"/>
              </a:gs>
            </a:gsLst>
            <a:lin ang="0" scaled="1"/>
          </a:gradFill>
          <a:ln>
            <a:noFill/>
          </a:ln>
          <a:effectLst/>
          <a:extLst/>
        </p:spPr>
        <p:txBody>
          <a:bodyPr wrap="square" lIns="91328" tIns="45664" rIns="91328" bIns="45664"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Aft>
                <a:spcPts val="1200"/>
              </a:spcAft>
            </a:pPr>
            <a:endParaRPr lang="en-US" sz="6000" b="1" dirty="0">
              <a:solidFill>
                <a:prstClr val="white"/>
              </a:solidFill>
              <a:latin typeface="Century Gothic" panose="020B0502020202020204" pitchFamily="34" charset="0"/>
              <a:cs typeface="Century Gothic"/>
            </a:endParaRPr>
          </a:p>
        </p:txBody>
      </p:sp>
    </p:spTree>
    <p:extLst>
      <p:ext uri="{BB962C8B-B14F-4D97-AF65-F5344CB8AC3E}">
        <p14:creationId xmlns:p14="http://schemas.microsoft.com/office/powerpoint/2010/main" val="14261247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30838E6-6717-45C4-8BF1-11B8FC58B6EF}" type="datetimeFigureOut">
              <a:rPr lang="en-GB" smtClean="0">
                <a:solidFill>
                  <a:prstClr val="black">
                    <a:tint val="75000"/>
                  </a:prstClr>
                </a:solidFill>
              </a:rPr>
              <a:pPr/>
              <a:t>06/11/2019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9221B497-0F25-445B-AD20-6DE9F74C390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596893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BDED46B-A658-44B4-847A-65039D72BE84}" type="datetimeFigureOut">
              <a:rPr lang="en-GB" smtClean="0">
                <a:solidFill>
                  <a:prstClr val="black">
                    <a:tint val="75000"/>
                  </a:prstClr>
                </a:solidFill>
              </a:rPr>
              <a:pPr/>
              <a:t>06/11/2019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A78976F-1B61-400C-85B9-1D0B483BFE1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244777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1E7FB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4402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166159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1" y="4407378"/>
            <a:ext cx="7772943" cy="1362097"/>
          </a:xfrm>
        </p:spPr>
        <p:txBody>
          <a:bodyPr anchor="t"/>
          <a:lstStyle>
            <a:lvl1pPr algn="l">
              <a:defRPr sz="3500" b="1" cap="all"/>
            </a:lvl1pPr>
          </a:lstStyle>
          <a:p>
            <a:r>
              <a:rPr lang="en-US"/>
              <a:t>Click to edit Master title style</a:t>
            </a:r>
            <a:endParaRPr lang="en-GB"/>
          </a:p>
        </p:txBody>
      </p:sp>
      <p:sp>
        <p:nvSpPr>
          <p:cNvPr id="3" name="Text Placeholder 2"/>
          <p:cNvSpPr>
            <a:spLocks noGrp="1"/>
          </p:cNvSpPr>
          <p:nvPr>
            <p:ph type="body" idx="1"/>
          </p:nvPr>
        </p:nvSpPr>
        <p:spPr>
          <a:xfrm>
            <a:off x="722181" y="2907056"/>
            <a:ext cx="7772943" cy="1500322"/>
          </a:xfrm>
        </p:spPr>
        <p:txBody>
          <a:bodyPr anchor="b"/>
          <a:lstStyle>
            <a:lvl1pPr marL="0" indent="0">
              <a:buNone/>
              <a:defRPr sz="1800"/>
            </a:lvl1pPr>
            <a:lvl2pPr marL="400736" indent="0">
              <a:buNone/>
              <a:defRPr sz="1600"/>
            </a:lvl2pPr>
            <a:lvl3pPr marL="801472" indent="0">
              <a:buNone/>
              <a:defRPr sz="1400"/>
            </a:lvl3pPr>
            <a:lvl4pPr marL="1202207" indent="0">
              <a:buNone/>
              <a:defRPr sz="1200"/>
            </a:lvl4pPr>
            <a:lvl5pPr marL="1602943" indent="0">
              <a:buNone/>
              <a:defRPr sz="1200"/>
            </a:lvl5pPr>
            <a:lvl6pPr marL="2003679" indent="0">
              <a:buNone/>
              <a:defRPr sz="1200"/>
            </a:lvl6pPr>
            <a:lvl7pPr marL="2404415" indent="0">
              <a:buNone/>
              <a:defRPr sz="1200"/>
            </a:lvl7pPr>
            <a:lvl8pPr marL="2805151" indent="0">
              <a:buNone/>
              <a:defRPr sz="1200"/>
            </a:lvl8pPr>
            <a:lvl9pPr marL="3205886" indent="0">
              <a:buNone/>
              <a:defRPr sz="1200"/>
            </a:lvl9pPr>
          </a:lstStyle>
          <a:p>
            <a:pPr lvl="0"/>
            <a:r>
              <a:rPr lang="en-US"/>
              <a:t>Click to edit Master text styles</a:t>
            </a:r>
          </a:p>
        </p:txBody>
      </p:sp>
    </p:spTree>
    <p:extLst>
      <p:ext uri="{BB962C8B-B14F-4D97-AF65-F5344CB8AC3E}">
        <p14:creationId xmlns:p14="http://schemas.microsoft.com/office/powerpoint/2010/main" val="21143847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42540" y="1380815"/>
            <a:ext cx="4080591" cy="4611835"/>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53450" y="1380815"/>
            <a:ext cx="4080591" cy="4611835"/>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1986123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472" y="275012"/>
            <a:ext cx="8229057" cy="114324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472" y="1534879"/>
            <a:ext cx="4039867" cy="639293"/>
          </a:xfrm>
        </p:spPr>
        <p:txBody>
          <a:bodyPr anchor="b"/>
          <a:lstStyle>
            <a:lvl1pPr marL="0" indent="0">
              <a:buNone/>
              <a:defRPr sz="2100" b="1"/>
            </a:lvl1pPr>
            <a:lvl2pPr marL="400736" indent="0">
              <a:buNone/>
              <a:defRPr sz="1800" b="1"/>
            </a:lvl2pPr>
            <a:lvl3pPr marL="801472" indent="0">
              <a:buNone/>
              <a:defRPr sz="1600" b="1"/>
            </a:lvl3pPr>
            <a:lvl4pPr marL="1202207" indent="0">
              <a:buNone/>
              <a:defRPr sz="1400" b="1"/>
            </a:lvl4pPr>
            <a:lvl5pPr marL="1602943" indent="0">
              <a:buNone/>
              <a:defRPr sz="1400" b="1"/>
            </a:lvl5pPr>
            <a:lvl6pPr marL="2003679" indent="0">
              <a:buNone/>
              <a:defRPr sz="1400" b="1"/>
            </a:lvl6pPr>
            <a:lvl7pPr marL="2404415" indent="0">
              <a:buNone/>
              <a:defRPr sz="1400" b="1"/>
            </a:lvl7pPr>
            <a:lvl8pPr marL="2805151" indent="0">
              <a:buNone/>
              <a:defRPr sz="1400" b="1"/>
            </a:lvl8pPr>
            <a:lvl9pPr marL="3205886" indent="0">
              <a:buNone/>
              <a:defRPr sz="1400" b="1"/>
            </a:lvl9pPr>
          </a:lstStyle>
          <a:p>
            <a:pPr lvl="0"/>
            <a:r>
              <a:rPr lang="en-US"/>
              <a:t>Click to edit Master text styles</a:t>
            </a:r>
          </a:p>
        </p:txBody>
      </p:sp>
      <p:sp>
        <p:nvSpPr>
          <p:cNvPr id="4" name="Content Placeholder 3"/>
          <p:cNvSpPr>
            <a:spLocks noGrp="1"/>
          </p:cNvSpPr>
          <p:nvPr>
            <p:ph sz="half" idx="2"/>
          </p:nvPr>
        </p:nvSpPr>
        <p:spPr>
          <a:xfrm>
            <a:off x="457472" y="2174172"/>
            <a:ext cx="4039867" cy="3952385"/>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304" y="1534879"/>
            <a:ext cx="4041225" cy="639293"/>
          </a:xfrm>
        </p:spPr>
        <p:txBody>
          <a:bodyPr anchor="b"/>
          <a:lstStyle>
            <a:lvl1pPr marL="0" indent="0">
              <a:buNone/>
              <a:defRPr sz="2100" b="1"/>
            </a:lvl1pPr>
            <a:lvl2pPr marL="400736" indent="0">
              <a:buNone/>
              <a:defRPr sz="1800" b="1"/>
            </a:lvl2pPr>
            <a:lvl3pPr marL="801472" indent="0">
              <a:buNone/>
              <a:defRPr sz="1600" b="1"/>
            </a:lvl3pPr>
            <a:lvl4pPr marL="1202207" indent="0">
              <a:buNone/>
              <a:defRPr sz="1400" b="1"/>
            </a:lvl4pPr>
            <a:lvl5pPr marL="1602943" indent="0">
              <a:buNone/>
              <a:defRPr sz="1400" b="1"/>
            </a:lvl5pPr>
            <a:lvl6pPr marL="2003679" indent="0">
              <a:buNone/>
              <a:defRPr sz="1400" b="1"/>
            </a:lvl6pPr>
            <a:lvl7pPr marL="2404415" indent="0">
              <a:buNone/>
              <a:defRPr sz="1400" b="1"/>
            </a:lvl7pPr>
            <a:lvl8pPr marL="2805151" indent="0">
              <a:buNone/>
              <a:defRPr sz="1400" b="1"/>
            </a:lvl8pPr>
            <a:lvl9pPr marL="3205886"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5304" y="2174172"/>
            <a:ext cx="4041225" cy="3952385"/>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1479432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930838E6-6717-45C4-8BF1-11B8FC58B6EF}" type="datetimeFigureOut">
              <a:rPr lang="en-GB" smtClean="0"/>
              <a:t>06/11/2019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221B497-0F25-445B-AD20-6DE9F74C390B}" type="slidenum">
              <a:rPr lang="en-GB" smtClean="0"/>
              <a:t>‹#›</a:t>
            </a:fld>
            <a:endParaRPr lang="en-GB"/>
          </a:p>
        </p:txBody>
      </p:sp>
      <p:sp>
        <p:nvSpPr>
          <p:cNvPr id="10" name="Text Box 22"/>
          <p:cNvSpPr txBox="1">
            <a:spLocks noChangeArrowheads="1"/>
          </p:cNvSpPr>
          <p:nvPr userDrawn="1"/>
        </p:nvSpPr>
        <p:spPr bwMode="auto">
          <a:xfrm>
            <a:off x="0" y="275259"/>
            <a:ext cx="9144000" cy="646218"/>
          </a:xfrm>
          <a:prstGeom prst="rect">
            <a:avLst/>
          </a:prstGeom>
          <a:gradFill>
            <a:gsLst>
              <a:gs pos="0">
                <a:srgbClr val="0A5079"/>
              </a:gs>
              <a:gs pos="100000">
                <a:srgbClr val="22A6E0"/>
              </a:gs>
            </a:gsLst>
            <a:lin ang="0" scaled="1"/>
          </a:gradFill>
          <a:ln>
            <a:noFill/>
          </a:ln>
          <a:effectLst/>
          <a:extLst/>
        </p:spPr>
        <p:txBody>
          <a:bodyPr wrap="square" lIns="91328" tIns="45664" rIns="91328" bIns="45664"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spcAft>
                <a:spcPts val="1200"/>
              </a:spcAft>
            </a:pPr>
            <a:endParaRPr lang="en-US" sz="3600" b="1" dirty="0">
              <a:solidFill>
                <a:schemeClr val="bg1"/>
              </a:solidFill>
              <a:latin typeface="Century Gothic" panose="020B0502020202020204" pitchFamily="34" charset="0"/>
              <a:cs typeface="Century Gothic"/>
            </a:endParaRPr>
          </a:p>
        </p:txBody>
      </p:sp>
    </p:spTree>
    <p:extLst>
      <p:ext uri="{BB962C8B-B14F-4D97-AF65-F5344CB8AC3E}">
        <p14:creationId xmlns:p14="http://schemas.microsoft.com/office/powerpoint/2010/main" val="19408798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41686363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17780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472" y="273572"/>
            <a:ext cx="3008181" cy="1161958"/>
          </a:xfrm>
        </p:spPr>
        <p:txBody>
          <a:bodyPr anchor="b"/>
          <a:lstStyle>
            <a:lvl1pPr algn="l">
              <a:defRPr sz="1800" b="1"/>
            </a:lvl1pPr>
          </a:lstStyle>
          <a:p>
            <a:r>
              <a:rPr lang="en-US"/>
              <a:t>Click to edit Master title style</a:t>
            </a:r>
            <a:endParaRPr lang="en-GB"/>
          </a:p>
        </p:txBody>
      </p:sp>
      <p:sp>
        <p:nvSpPr>
          <p:cNvPr id="3" name="Content Placeholder 2"/>
          <p:cNvSpPr>
            <a:spLocks noGrp="1"/>
          </p:cNvSpPr>
          <p:nvPr>
            <p:ph idx="1"/>
          </p:nvPr>
        </p:nvSpPr>
        <p:spPr>
          <a:xfrm>
            <a:off x="3575608" y="273571"/>
            <a:ext cx="5110921" cy="5852986"/>
          </a:xfrm>
        </p:spPr>
        <p:txBody>
          <a:bodyPr/>
          <a:lstStyle>
            <a:lvl1pPr>
              <a:defRPr sz="2800"/>
            </a:lvl1pPr>
            <a:lvl2pPr>
              <a:defRPr sz="25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472" y="1435530"/>
            <a:ext cx="3008181" cy="4691027"/>
          </a:xfrm>
        </p:spPr>
        <p:txBody>
          <a:bodyPr/>
          <a:lstStyle>
            <a:lvl1pPr marL="0" indent="0">
              <a:buNone/>
              <a:defRPr sz="1200"/>
            </a:lvl1pPr>
            <a:lvl2pPr marL="400736" indent="0">
              <a:buNone/>
              <a:defRPr sz="1100"/>
            </a:lvl2pPr>
            <a:lvl3pPr marL="801472" indent="0">
              <a:buNone/>
              <a:defRPr sz="900"/>
            </a:lvl3pPr>
            <a:lvl4pPr marL="1202207" indent="0">
              <a:buNone/>
              <a:defRPr sz="800"/>
            </a:lvl4pPr>
            <a:lvl5pPr marL="1602943" indent="0">
              <a:buNone/>
              <a:defRPr sz="800"/>
            </a:lvl5pPr>
            <a:lvl6pPr marL="2003679" indent="0">
              <a:buNone/>
              <a:defRPr sz="800"/>
            </a:lvl6pPr>
            <a:lvl7pPr marL="2404415" indent="0">
              <a:buNone/>
              <a:defRPr sz="800"/>
            </a:lvl7pPr>
            <a:lvl8pPr marL="2805151" indent="0">
              <a:buNone/>
              <a:defRPr sz="800"/>
            </a:lvl8pPr>
            <a:lvl9pPr marL="3205886" indent="0">
              <a:buNone/>
              <a:defRPr sz="800"/>
            </a:lvl9pPr>
          </a:lstStyle>
          <a:p>
            <a:pPr lvl="0"/>
            <a:r>
              <a:rPr lang="en-US"/>
              <a:t>Click to edit Master text styles</a:t>
            </a:r>
          </a:p>
        </p:txBody>
      </p:sp>
    </p:spTree>
    <p:extLst>
      <p:ext uri="{BB962C8B-B14F-4D97-AF65-F5344CB8AC3E}">
        <p14:creationId xmlns:p14="http://schemas.microsoft.com/office/powerpoint/2010/main" val="37174633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877" y="4800456"/>
            <a:ext cx="5486943" cy="567300"/>
          </a:xfrm>
        </p:spPr>
        <p:txBody>
          <a:bodyPr anchor="b"/>
          <a:lstStyle>
            <a:lvl1pPr algn="l">
              <a:defRPr sz="1800" b="1"/>
            </a:lvl1pPr>
          </a:lstStyle>
          <a:p>
            <a:r>
              <a:rPr lang="en-US"/>
              <a:t>Click to edit Master title style</a:t>
            </a:r>
            <a:endParaRPr lang="en-GB"/>
          </a:p>
        </p:txBody>
      </p:sp>
      <p:sp>
        <p:nvSpPr>
          <p:cNvPr id="3" name="Picture Placeholder 2"/>
          <p:cNvSpPr>
            <a:spLocks noGrp="1"/>
          </p:cNvSpPr>
          <p:nvPr>
            <p:ph type="pic" idx="1"/>
          </p:nvPr>
        </p:nvSpPr>
        <p:spPr>
          <a:xfrm>
            <a:off x="1791877" y="613376"/>
            <a:ext cx="5486943" cy="4113648"/>
          </a:xfrm>
        </p:spPr>
        <p:txBody>
          <a:bodyPr/>
          <a:lstStyle>
            <a:lvl1pPr marL="0" indent="0">
              <a:buNone/>
              <a:defRPr sz="2800"/>
            </a:lvl1pPr>
            <a:lvl2pPr marL="400736" indent="0">
              <a:buNone/>
              <a:defRPr sz="2500"/>
            </a:lvl2pPr>
            <a:lvl3pPr marL="801472" indent="0">
              <a:buNone/>
              <a:defRPr sz="2100"/>
            </a:lvl3pPr>
            <a:lvl4pPr marL="1202207" indent="0">
              <a:buNone/>
              <a:defRPr sz="1800"/>
            </a:lvl4pPr>
            <a:lvl5pPr marL="1602943" indent="0">
              <a:buNone/>
              <a:defRPr sz="1800"/>
            </a:lvl5pPr>
            <a:lvl6pPr marL="2003679" indent="0">
              <a:buNone/>
              <a:defRPr sz="1800"/>
            </a:lvl6pPr>
            <a:lvl7pPr marL="2404415" indent="0">
              <a:buNone/>
              <a:defRPr sz="1800"/>
            </a:lvl7pPr>
            <a:lvl8pPr marL="2805151" indent="0">
              <a:buNone/>
              <a:defRPr sz="1800"/>
            </a:lvl8pPr>
            <a:lvl9pPr marL="3205886" indent="0">
              <a:buNone/>
              <a:defRPr sz="1800"/>
            </a:lvl9pPr>
          </a:lstStyle>
          <a:p>
            <a:endParaRPr lang="en-GB"/>
          </a:p>
        </p:txBody>
      </p:sp>
      <p:sp>
        <p:nvSpPr>
          <p:cNvPr id="4" name="Text Placeholder 3"/>
          <p:cNvSpPr>
            <a:spLocks noGrp="1"/>
          </p:cNvSpPr>
          <p:nvPr>
            <p:ph type="body" sz="half" idx="2"/>
          </p:nvPr>
        </p:nvSpPr>
        <p:spPr>
          <a:xfrm>
            <a:off x="1791877" y="5367757"/>
            <a:ext cx="5486943" cy="804876"/>
          </a:xfrm>
        </p:spPr>
        <p:txBody>
          <a:bodyPr/>
          <a:lstStyle>
            <a:lvl1pPr marL="0" indent="0">
              <a:buNone/>
              <a:defRPr sz="1200"/>
            </a:lvl1pPr>
            <a:lvl2pPr marL="400736" indent="0">
              <a:buNone/>
              <a:defRPr sz="1100"/>
            </a:lvl2pPr>
            <a:lvl3pPr marL="801472" indent="0">
              <a:buNone/>
              <a:defRPr sz="900"/>
            </a:lvl3pPr>
            <a:lvl4pPr marL="1202207" indent="0">
              <a:buNone/>
              <a:defRPr sz="800"/>
            </a:lvl4pPr>
            <a:lvl5pPr marL="1602943" indent="0">
              <a:buNone/>
              <a:defRPr sz="800"/>
            </a:lvl5pPr>
            <a:lvl6pPr marL="2003679" indent="0">
              <a:buNone/>
              <a:defRPr sz="800"/>
            </a:lvl6pPr>
            <a:lvl7pPr marL="2404415" indent="0">
              <a:buNone/>
              <a:defRPr sz="800"/>
            </a:lvl7pPr>
            <a:lvl8pPr marL="2805151" indent="0">
              <a:buNone/>
              <a:defRPr sz="800"/>
            </a:lvl8pPr>
            <a:lvl9pPr marL="3205886" indent="0">
              <a:buNone/>
              <a:defRPr sz="800"/>
            </a:lvl9pPr>
          </a:lstStyle>
          <a:p>
            <a:pPr lvl="0"/>
            <a:r>
              <a:rPr lang="en-US"/>
              <a:t>Click to edit Master text styles</a:t>
            </a:r>
          </a:p>
        </p:txBody>
      </p:sp>
    </p:spTree>
    <p:extLst>
      <p:ext uri="{BB962C8B-B14F-4D97-AF65-F5344CB8AC3E}">
        <p14:creationId xmlns:p14="http://schemas.microsoft.com/office/powerpoint/2010/main" val="11232911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3959665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
            <a:ext cx="2286000" cy="599265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0" y="1"/>
            <a:ext cx="6727682" cy="59926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8525678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8"/>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24"/>
            <a:ext cx="6400800" cy="1752600"/>
          </a:xfrm>
        </p:spPr>
        <p:txBody>
          <a:bodyPr/>
          <a:lstStyle>
            <a:lvl1pPr marL="0" indent="0" algn="ctr">
              <a:buNone/>
              <a:defRPr/>
            </a:lvl1pPr>
            <a:lvl2pPr marL="454295" indent="0" algn="ctr">
              <a:buNone/>
              <a:defRPr/>
            </a:lvl2pPr>
            <a:lvl3pPr marL="908585" indent="0" algn="ctr">
              <a:buNone/>
              <a:defRPr/>
            </a:lvl3pPr>
            <a:lvl4pPr marL="1362887" indent="0" algn="ctr">
              <a:buNone/>
              <a:defRPr/>
            </a:lvl4pPr>
            <a:lvl5pPr marL="1817187" indent="0" algn="ctr">
              <a:buNone/>
              <a:defRPr/>
            </a:lvl5pPr>
            <a:lvl6pPr marL="2271477" indent="0" algn="ctr">
              <a:buNone/>
              <a:defRPr/>
            </a:lvl6pPr>
            <a:lvl7pPr marL="2725765" indent="0" algn="ctr">
              <a:buNone/>
              <a:defRPr/>
            </a:lvl7pPr>
            <a:lvl8pPr marL="3180070" indent="0" algn="ctr">
              <a:buNone/>
              <a:defRPr/>
            </a:lvl8pPr>
            <a:lvl9pPr marL="3634363" indent="0" algn="ctr">
              <a:buNone/>
              <a:defRPr/>
            </a:lvl9pPr>
          </a:lstStyle>
          <a:p>
            <a:r>
              <a:rPr lang="en-US"/>
              <a:t>Click to edit Master subtitle style</a:t>
            </a:r>
          </a:p>
        </p:txBody>
      </p:sp>
    </p:spTree>
    <p:extLst>
      <p:ext uri="{BB962C8B-B14F-4D97-AF65-F5344CB8AC3E}">
        <p14:creationId xmlns:p14="http://schemas.microsoft.com/office/powerpoint/2010/main" val="19560666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48207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696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4" y="2906719"/>
            <a:ext cx="7772400" cy="1500187"/>
          </a:xfrm>
        </p:spPr>
        <p:txBody>
          <a:bodyPr anchor="b"/>
          <a:lstStyle>
            <a:lvl1pPr marL="0" indent="0">
              <a:buNone/>
              <a:defRPr sz="2000"/>
            </a:lvl1pPr>
            <a:lvl2pPr marL="454295" indent="0">
              <a:buNone/>
              <a:defRPr sz="1800"/>
            </a:lvl2pPr>
            <a:lvl3pPr marL="908585" indent="0">
              <a:buNone/>
              <a:defRPr sz="1600"/>
            </a:lvl3pPr>
            <a:lvl4pPr marL="1362887" indent="0">
              <a:buNone/>
              <a:defRPr sz="1400"/>
            </a:lvl4pPr>
            <a:lvl5pPr marL="1817187" indent="0">
              <a:buNone/>
              <a:defRPr sz="1400"/>
            </a:lvl5pPr>
            <a:lvl6pPr marL="2271477" indent="0">
              <a:buNone/>
              <a:defRPr sz="1400"/>
            </a:lvl6pPr>
            <a:lvl7pPr marL="2725765" indent="0">
              <a:buNone/>
              <a:defRPr sz="1400"/>
            </a:lvl7pPr>
            <a:lvl8pPr marL="3180070" indent="0">
              <a:buNone/>
              <a:defRPr sz="1400"/>
            </a:lvl8pPr>
            <a:lvl9pPr marL="3634363" indent="0">
              <a:buNone/>
              <a:defRPr sz="1400"/>
            </a:lvl9pPr>
          </a:lstStyle>
          <a:p>
            <a:pPr lvl="0"/>
            <a:r>
              <a:rPr lang="en-US"/>
              <a:t>Click to edit Master text styles</a:t>
            </a:r>
          </a:p>
        </p:txBody>
      </p:sp>
    </p:spTree>
    <p:extLst>
      <p:ext uri="{BB962C8B-B14F-4D97-AF65-F5344CB8AC3E}">
        <p14:creationId xmlns:p14="http://schemas.microsoft.com/office/powerpoint/2010/main" val="38173925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42926" y="1381130"/>
            <a:ext cx="4068762" cy="46116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64075" y="1381130"/>
            <a:ext cx="4070350" cy="46116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4911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30838E6-6717-45C4-8BF1-11B8FC58B6EF}" type="datetimeFigureOut">
              <a:rPr lang="en-GB" smtClean="0"/>
              <a:t>06/11/2019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221B497-0F25-445B-AD20-6DE9F74C390B}" type="slidenum">
              <a:rPr lang="en-GB" smtClean="0"/>
              <a:t>‹#›</a:t>
            </a:fld>
            <a:endParaRPr lang="en-GB"/>
          </a:p>
        </p:txBody>
      </p:sp>
      <p:sp>
        <p:nvSpPr>
          <p:cNvPr id="6" name="Text Box 22"/>
          <p:cNvSpPr txBox="1">
            <a:spLocks noChangeArrowheads="1"/>
          </p:cNvSpPr>
          <p:nvPr userDrawn="1"/>
        </p:nvSpPr>
        <p:spPr bwMode="auto">
          <a:xfrm>
            <a:off x="0" y="275259"/>
            <a:ext cx="9144000" cy="646218"/>
          </a:xfrm>
          <a:prstGeom prst="rect">
            <a:avLst/>
          </a:prstGeom>
          <a:gradFill>
            <a:gsLst>
              <a:gs pos="0">
                <a:srgbClr val="0A5079"/>
              </a:gs>
              <a:gs pos="100000">
                <a:srgbClr val="22A6E0"/>
              </a:gs>
            </a:gsLst>
            <a:lin ang="0" scaled="1"/>
          </a:gradFill>
          <a:ln>
            <a:noFill/>
          </a:ln>
          <a:effectLst/>
          <a:extLst/>
        </p:spPr>
        <p:txBody>
          <a:bodyPr wrap="square" lIns="91328" tIns="45664" rIns="91328" bIns="45664"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spcAft>
                <a:spcPts val="1200"/>
              </a:spcAft>
            </a:pPr>
            <a:endParaRPr lang="en-US" sz="3600" b="1" dirty="0">
              <a:solidFill>
                <a:schemeClr val="bg1"/>
              </a:solidFill>
              <a:latin typeface="Century Gothic" panose="020B0502020202020204" pitchFamily="34" charset="0"/>
              <a:cs typeface="Century Gothic"/>
            </a:endParaRPr>
          </a:p>
        </p:txBody>
      </p:sp>
    </p:spTree>
    <p:extLst>
      <p:ext uri="{BB962C8B-B14F-4D97-AF65-F5344CB8AC3E}">
        <p14:creationId xmlns:p14="http://schemas.microsoft.com/office/powerpoint/2010/main" val="22300085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55"/>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25" y="1535135"/>
            <a:ext cx="4040188" cy="639762"/>
          </a:xfrm>
        </p:spPr>
        <p:txBody>
          <a:bodyPr anchor="b"/>
          <a:lstStyle>
            <a:lvl1pPr marL="0" indent="0">
              <a:buNone/>
              <a:defRPr sz="2400" b="1"/>
            </a:lvl1pPr>
            <a:lvl2pPr marL="454295" indent="0">
              <a:buNone/>
              <a:defRPr sz="2000" b="1"/>
            </a:lvl2pPr>
            <a:lvl3pPr marL="908585" indent="0">
              <a:buNone/>
              <a:defRPr sz="1800" b="1"/>
            </a:lvl3pPr>
            <a:lvl4pPr marL="1362887" indent="0">
              <a:buNone/>
              <a:defRPr sz="1600" b="1"/>
            </a:lvl4pPr>
            <a:lvl5pPr marL="1817187" indent="0">
              <a:buNone/>
              <a:defRPr sz="1600" b="1"/>
            </a:lvl5pPr>
            <a:lvl6pPr marL="2271477" indent="0">
              <a:buNone/>
              <a:defRPr sz="1600" b="1"/>
            </a:lvl6pPr>
            <a:lvl7pPr marL="2725765" indent="0">
              <a:buNone/>
              <a:defRPr sz="1600" b="1"/>
            </a:lvl7pPr>
            <a:lvl8pPr marL="3180070" indent="0">
              <a:buNone/>
              <a:defRPr sz="1600" b="1"/>
            </a:lvl8pPr>
            <a:lvl9pPr marL="363436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25"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1" y="1535135"/>
            <a:ext cx="4041775" cy="639762"/>
          </a:xfrm>
        </p:spPr>
        <p:txBody>
          <a:bodyPr anchor="b"/>
          <a:lstStyle>
            <a:lvl1pPr marL="0" indent="0">
              <a:buNone/>
              <a:defRPr sz="2400" b="1"/>
            </a:lvl1pPr>
            <a:lvl2pPr marL="454295" indent="0">
              <a:buNone/>
              <a:defRPr sz="2000" b="1"/>
            </a:lvl2pPr>
            <a:lvl3pPr marL="908585" indent="0">
              <a:buNone/>
              <a:defRPr sz="1800" b="1"/>
            </a:lvl3pPr>
            <a:lvl4pPr marL="1362887" indent="0">
              <a:buNone/>
              <a:defRPr sz="1600" b="1"/>
            </a:lvl4pPr>
            <a:lvl5pPr marL="1817187" indent="0">
              <a:buNone/>
              <a:defRPr sz="1600" b="1"/>
            </a:lvl5pPr>
            <a:lvl6pPr marL="2271477" indent="0">
              <a:buNone/>
              <a:defRPr sz="1600" b="1"/>
            </a:lvl6pPr>
            <a:lvl7pPr marL="2725765" indent="0">
              <a:buNone/>
              <a:defRPr sz="1600" b="1"/>
            </a:lvl7pPr>
            <a:lvl8pPr marL="3180070" indent="0">
              <a:buNone/>
              <a:defRPr sz="1600" b="1"/>
            </a:lvl8pPr>
            <a:lvl9pPr marL="363436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23151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247022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400305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6" y="273051"/>
            <a:ext cx="3008313" cy="1162049"/>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3"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6" y="1435103"/>
            <a:ext cx="3008313" cy="4691063"/>
          </a:xfrm>
        </p:spPr>
        <p:txBody>
          <a:bodyPr/>
          <a:lstStyle>
            <a:lvl1pPr marL="0" indent="0">
              <a:buNone/>
              <a:defRPr sz="1400"/>
            </a:lvl1pPr>
            <a:lvl2pPr marL="454295" indent="0">
              <a:buNone/>
              <a:defRPr sz="1200"/>
            </a:lvl2pPr>
            <a:lvl3pPr marL="908585" indent="0">
              <a:buNone/>
              <a:defRPr sz="1000"/>
            </a:lvl3pPr>
            <a:lvl4pPr marL="1362887" indent="0">
              <a:buNone/>
              <a:defRPr sz="900"/>
            </a:lvl4pPr>
            <a:lvl5pPr marL="1817187" indent="0">
              <a:buNone/>
              <a:defRPr sz="900"/>
            </a:lvl5pPr>
            <a:lvl6pPr marL="2271477" indent="0">
              <a:buNone/>
              <a:defRPr sz="900"/>
            </a:lvl6pPr>
            <a:lvl7pPr marL="2725765" indent="0">
              <a:buNone/>
              <a:defRPr sz="900"/>
            </a:lvl7pPr>
            <a:lvl8pPr marL="3180070" indent="0">
              <a:buNone/>
              <a:defRPr sz="900"/>
            </a:lvl8pPr>
            <a:lvl9pPr marL="3634363" indent="0">
              <a:buNone/>
              <a:defRPr sz="900"/>
            </a:lvl9pPr>
          </a:lstStyle>
          <a:p>
            <a:pPr lvl="0"/>
            <a:r>
              <a:rPr lang="en-US"/>
              <a:t>Click to edit Master text styles</a:t>
            </a:r>
          </a:p>
        </p:txBody>
      </p:sp>
    </p:spTree>
    <p:extLst>
      <p:ext uri="{BB962C8B-B14F-4D97-AF65-F5344CB8AC3E}">
        <p14:creationId xmlns:p14="http://schemas.microsoft.com/office/powerpoint/2010/main" val="27133123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38"/>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4295" indent="0">
              <a:buNone/>
              <a:defRPr sz="2800"/>
            </a:lvl2pPr>
            <a:lvl3pPr marL="908585" indent="0">
              <a:buNone/>
              <a:defRPr sz="2400"/>
            </a:lvl3pPr>
            <a:lvl4pPr marL="1362887" indent="0">
              <a:buNone/>
              <a:defRPr sz="2000"/>
            </a:lvl4pPr>
            <a:lvl5pPr marL="1817187" indent="0">
              <a:buNone/>
              <a:defRPr sz="2000"/>
            </a:lvl5pPr>
            <a:lvl6pPr marL="2271477" indent="0">
              <a:buNone/>
              <a:defRPr sz="2000"/>
            </a:lvl6pPr>
            <a:lvl7pPr marL="2725765" indent="0">
              <a:buNone/>
              <a:defRPr sz="2000"/>
            </a:lvl7pPr>
            <a:lvl8pPr marL="3180070" indent="0">
              <a:buNone/>
              <a:defRPr sz="2000"/>
            </a:lvl8pPr>
            <a:lvl9pPr marL="363436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4295" indent="0">
              <a:buNone/>
              <a:defRPr sz="1200"/>
            </a:lvl2pPr>
            <a:lvl3pPr marL="908585" indent="0">
              <a:buNone/>
              <a:defRPr sz="1000"/>
            </a:lvl3pPr>
            <a:lvl4pPr marL="1362887" indent="0">
              <a:buNone/>
              <a:defRPr sz="900"/>
            </a:lvl4pPr>
            <a:lvl5pPr marL="1817187" indent="0">
              <a:buNone/>
              <a:defRPr sz="900"/>
            </a:lvl5pPr>
            <a:lvl6pPr marL="2271477" indent="0">
              <a:buNone/>
              <a:defRPr sz="900"/>
            </a:lvl6pPr>
            <a:lvl7pPr marL="2725765" indent="0">
              <a:buNone/>
              <a:defRPr sz="900"/>
            </a:lvl7pPr>
            <a:lvl8pPr marL="3180070" indent="0">
              <a:buNone/>
              <a:defRPr sz="900"/>
            </a:lvl8pPr>
            <a:lvl9pPr marL="3634363" indent="0">
              <a:buNone/>
              <a:defRPr sz="900"/>
            </a:lvl9pPr>
          </a:lstStyle>
          <a:p>
            <a:pPr lvl="0"/>
            <a:r>
              <a:rPr lang="en-US"/>
              <a:t>Click to edit Master text styles</a:t>
            </a:r>
          </a:p>
        </p:txBody>
      </p:sp>
    </p:spTree>
    <p:extLst>
      <p:ext uri="{BB962C8B-B14F-4D97-AF65-F5344CB8AC3E}">
        <p14:creationId xmlns:p14="http://schemas.microsoft.com/office/powerpoint/2010/main" val="41438727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71474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1224" y="14"/>
            <a:ext cx="2182812" cy="59928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12787" y="14"/>
            <a:ext cx="6396038" cy="5992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893488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42667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4640756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7386"/>
            <a:ext cx="7772943" cy="1362097"/>
          </a:xfrm>
        </p:spPr>
        <p:txBody>
          <a:bodyPr anchor="t"/>
          <a:lstStyle>
            <a:lvl1pPr algn="l">
              <a:defRPr sz="3500" b="1" cap="all"/>
            </a:lvl1pPr>
          </a:lstStyle>
          <a:p>
            <a:r>
              <a:rPr lang="en-US"/>
              <a:t>Click to edit Master title style</a:t>
            </a:r>
            <a:endParaRPr lang="en-GB"/>
          </a:p>
        </p:txBody>
      </p:sp>
      <p:sp>
        <p:nvSpPr>
          <p:cNvPr id="3" name="Text Placeholder 2"/>
          <p:cNvSpPr>
            <a:spLocks noGrp="1"/>
          </p:cNvSpPr>
          <p:nvPr>
            <p:ph type="body" idx="1"/>
          </p:nvPr>
        </p:nvSpPr>
        <p:spPr>
          <a:xfrm>
            <a:off x="722189" y="2907058"/>
            <a:ext cx="7772943" cy="1500322"/>
          </a:xfrm>
        </p:spPr>
        <p:txBody>
          <a:bodyPr anchor="b"/>
          <a:lstStyle>
            <a:lvl1pPr marL="0" indent="0">
              <a:buNone/>
              <a:defRPr sz="1800"/>
            </a:lvl1pPr>
            <a:lvl2pPr marL="400170" indent="0">
              <a:buNone/>
              <a:defRPr sz="1600"/>
            </a:lvl2pPr>
            <a:lvl3pPr marL="800337" indent="0">
              <a:buNone/>
              <a:defRPr sz="1400"/>
            </a:lvl3pPr>
            <a:lvl4pPr marL="1200511" indent="0">
              <a:buNone/>
              <a:defRPr sz="1200"/>
            </a:lvl4pPr>
            <a:lvl5pPr marL="1600680" indent="0">
              <a:buNone/>
              <a:defRPr sz="1200"/>
            </a:lvl5pPr>
            <a:lvl6pPr marL="2000853" indent="0">
              <a:buNone/>
              <a:defRPr sz="1200"/>
            </a:lvl6pPr>
            <a:lvl7pPr marL="2401024" indent="0">
              <a:buNone/>
              <a:defRPr sz="1200"/>
            </a:lvl7pPr>
            <a:lvl8pPr marL="2801194" indent="0">
              <a:buNone/>
              <a:defRPr sz="1200"/>
            </a:lvl8pPr>
            <a:lvl9pPr marL="3201363" indent="0">
              <a:buNone/>
              <a:defRPr sz="1200"/>
            </a:lvl9pPr>
          </a:lstStyle>
          <a:p>
            <a:pPr lvl="0"/>
            <a:r>
              <a:rPr lang="en-US"/>
              <a:t>Click to edit Master text styles</a:t>
            </a:r>
          </a:p>
        </p:txBody>
      </p:sp>
    </p:spTree>
    <p:extLst>
      <p:ext uri="{BB962C8B-B14F-4D97-AF65-F5344CB8AC3E}">
        <p14:creationId xmlns:p14="http://schemas.microsoft.com/office/powerpoint/2010/main" val="306183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0838E6-6717-45C4-8BF1-11B8FC58B6EF}" type="datetimeFigureOut">
              <a:rPr lang="en-GB" smtClean="0"/>
              <a:t>06/11/2019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221B497-0F25-445B-AD20-6DE9F74C390B}" type="slidenum">
              <a:rPr lang="en-GB" smtClean="0"/>
              <a:t>‹#›</a:t>
            </a:fld>
            <a:endParaRPr lang="en-GB"/>
          </a:p>
        </p:txBody>
      </p:sp>
    </p:spTree>
    <p:extLst>
      <p:ext uri="{BB962C8B-B14F-4D97-AF65-F5344CB8AC3E}">
        <p14:creationId xmlns:p14="http://schemas.microsoft.com/office/powerpoint/2010/main" val="32792360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68332" y="1500331"/>
            <a:ext cx="4008644" cy="4351223"/>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07295" y="1500331"/>
            <a:ext cx="4010002" cy="4351223"/>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4144196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480" y="275017"/>
            <a:ext cx="8229057" cy="114324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474" y="1534880"/>
            <a:ext cx="4039867" cy="639293"/>
          </a:xfrm>
        </p:spPr>
        <p:txBody>
          <a:bodyPr anchor="b"/>
          <a:lstStyle>
            <a:lvl1pPr marL="0" indent="0">
              <a:buNone/>
              <a:defRPr sz="2100" b="1"/>
            </a:lvl1pPr>
            <a:lvl2pPr marL="400170" indent="0">
              <a:buNone/>
              <a:defRPr sz="1800" b="1"/>
            </a:lvl2pPr>
            <a:lvl3pPr marL="800337" indent="0">
              <a:buNone/>
              <a:defRPr sz="1600" b="1"/>
            </a:lvl3pPr>
            <a:lvl4pPr marL="1200511" indent="0">
              <a:buNone/>
              <a:defRPr sz="1400" b="1"/>
            </a:lvl4pPr>
            <a:lvl5pPr marL="1600680" indent="0">
              <a:buNone/>
              <a:defRPr sz="1400" b="1"/>
            </a:lvl5pPr>
            <a:lvl6pPr marL="2000853" indent="0">
              <a:buNone/>
              <a:defRPr sz="1400" b="1"/>
            </a:lvl6pPr>
            <a:lvl7pPr marL="2401024" indent="0">
              <a:buNone/>
              <a:defRPr sz="1400" b="1"/>
            </a:lvl7pPr>
            <a:lvl8pPr marL="2801194" indent="0">
              <a:buNone/>
              <a:defRPr sz="1400" b="1"/>
            </a:lvl8pPr>
            <a:lvl9pPr marL="3201363" indent="0">
              <a:buNone/>
              <a:defRPr sz="1400" b="1"/>
            </a:lvl9pPr>
          </a:lstStyle>
          <a:p>
            <a:pPr lvl="0"/>
            <a:r>
              <a:rPr lang="en-US"/>
              <a:t>Click to edit Master text styles</a:t>
            </a:r>
          </a:p>
        </p:txBody>
      </p:sp>
      <p:sp>
        <p:nvSpPr>
          <p:cNvPr id="4" name="Content Placeholder 3"/>
          <p:cNvSpPr>
            <a:spLocks noGrp="1"/>
          </p:cNvSpPr>
          <p:nvPr>
            <p:ph sz="half" idx="2"/>
          </p:nvPr>
        </p:nvSpPr>
        <p:spPr>
          <a:xfrm>
            <a:off x="457474" y="2174174"/>
            <a:ext cx="4039867" cy="3952385"/>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307" y="1534880"/>
            <a:ext cx="4041225" cy="639293"/>
          </a:xfrm>
        </p:spPr>
        <p:txBody>
          <a:bodyPr anchor="b"/>
          <a:lstStyle>
            <a:lvl1pPr marL="0" indent="0">
              <a:buNone/>
              <a:defRPr sz="2100" b="1"/>
            </a:lvl1pPr>
            <a:lvl2pPr marL="400170" indent="0">
              <a:buNone/>
              <a:defRPr sz="1800" b="1"/>
            </a:lvl2pPr>
            <a:lvl3pPr marL="800337" indent="0">
              <a:buNone/>
              <a:defRPr sz="1600" b="1"/>
            </a:lvl3pPr>
            <a:lvl4pPr marL="1200511" indent="0">
              <a:buNone/>
              <a:defRPr sz="1400" b="1"/>
            </a:lvl4pPr>
            <a:lvl5pPr marL="1600680" indent="0">
              <a:buNone/>
              <a:defRPr sz="1400" b="1"/>
            </a:lvl5pPr>
            <a:lvl6pPr marL="2000853" indent="0">
              <a:buNone/>
              <a:defRPr sz="1400" b="1"/>
            </a:lvl6pPr>
            <a:lvl7pPr marL="2401024" indent="0">
              <a:buNone/>
              <a:defRPr sz="1400" b="1"/>
            </a:lvl7pPr>
            <a:lvl8pPr marL="2801194" indent="0">
              <a:buNone/>
              <a:defRPr sz="1400" b="1"/>
            </a:lvl8pPr>
            <a:lvl9pPr marL="3201363"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5307" y="2174174"/>
            <a:ext cx="4041225" cy="3952385"/>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5372593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065392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011733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480" y="273576"/>
            <a:ext cx="3008181" cy="1161958"/>
          </a:xfrm>
        </p:spPr>
        <p:txBody>
          <a:bodyPr anchor="b"/>
          <a:lstStyle>
            <a:lvl1pPr algn="l">
              <a:defRPr sz="1800" b="1"/>
            </a:lvl1pPr>
          </a:lstStyle>
          <a:p>
            <a:r>
              <a:rPr lang="en-US"/>
              <a:t>Click to edit Master title style</a:t>
            </a:r>
            <a:endParaRPr lang="en-GB"/>
          </a:p>
        </p:txBody>
      </p:sp>
      <p:sp>
        <p:nvSpPr>
          <p:cNvPr id="3" name="Content Placeholder 2"/>
          <p:cNvSpPr>
            <a:spLocks noGrp="1"/>
          </p:cNvSpPr>
          <p:nvPr>
            <p:ph idx="1"/>
          </p:nvPr>
        </p:nvSpPr>
        <p:spPr>
          <a:xfrm>
            <a:off x="3575611" y="273571"/>
            <a:ext cx="5110921" cy="5852986"/>
          </a:xfrm>
        </p:spPr>
        <p:txBody>
          <a:bodyPr/>
          <a:lstStyle>
            <a:lvl1pPr>
              <a:defRPr sz="2800"/>
            </a:lvl1pPr>
            <a:lvl2pPr>
              <a:defRPr sz="25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480" y="1435538"/>
            <a:ext cx="3008181" cy="4691027"/>
          </a:xfrm>
        </p:spPr>
        <p:txBody>
          <a:bodyPr/>
          <a:lstStyle>
            <a:lvl1pPr marL="0" indent="0">
              <a:buNone/>
              <a:defRPr sz="1200"/>
            </a:lvl1pPr>
            <a:lvl2pPr marL="400170" indent="0">
              <a:buNone/>
              <a:defRPr sz="1100"/>
            </a:lvl2pPr>
            <a:lvl3pPr marL="800337" indent="0">
              <a:buNone/>
              <a:defRPr sz="900"/>
            </a:lvl3pPr>
            <a:lvl4pPr marL="1200511" indent="0">
              <a:buNone/>
              <a:defRPr sz="800"/>
            </a:lvl4pPr>
            <a:lvl5pPr marL="1600680" indent="0">
              <a:buNone/>
              <a:defRPr sz="800"/>
            </a:lvl5pPr>
            <a:lvl6pPr marL="2000853" indent="0">
              <a:buNone/>
              <a:defRPr sz="800"/>
            </a:lvl6pPr>
            <a:lvl7pPr marL="2401024" indent="0">
              <a:buNone/>
              <a:defRPr sz="800"/>
            </a:lvl7pPr>
            <a:lvl8pPr marL="2801194" indent="0">
              <a:buNone/>
              <a:defRPr sz="800"/>
            </a:lvl8pPr>
            <a:lvl9pPr marL="3201363" indent="0">
              <a:buNone/>
              <a:defRPr sz="800"/>
            </a:lvl9pPr>
          </a:lstStyle>
          <a:p>
            <a:pPr lvl="0"/>
            <a:r>
              <a:rPr lang="en-US"/>
              <a:t>Click to edit Master text styles</a:t>
            </a:r>
          </a:p>
        </p:txBody>
      </p:sp>
    </p:spTree>
    <p:extLst>
      <p:ext uri="{BB962C8B-B14F-4D97-AF65-F5344CB8AC3E}">
        <p14:creationId xmlns:p14="http://schemas.microsoft.com/office/powerpoint/2010/main" val="202496283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885" y="4800456"/>
            <a:ext cx="5486943" cy="567300"/>
          </a:xfrm>
        </p:spPr>
        <p:txBody>
          <a:bodyPr anchor="b"/>
          <a:lstStyle>
            <a:lvl1pPr algn="l">
              <a:defRPr sz="1800" b="1"/>
            </a:lvl1pPr>
          </a:lstStyle>
          <a:p>
            <a:r>
              <a:rPr lang="en-US"/>
              <a:t>Click to edit Master title style</a:t>
            </a:r>
            <a:endParaRPr lang="en-GB"/>
          </a:p>
        </p:txBody>
      </p:sp>
      <p:sp>
        <p:nvSpPr>
          <p:cNvPr id="3" name="Picture Placeholder 2"/>
          <p:cNvSpPr>
            <a:spLocks noGrp="1"/>
          </p:cNvSpPr>
          <p:nvPr>
            <p:ph type="pic" idx="1"/>
          </p:nvPr>
        </p:nvSpPr>
        <p:spPr>
          <a:xfrm>
            <a:off x="1791885" y="613376"/>
            <a:ext cx="5486943" cy="4113648"/>
          </a:xfrm>
        </p:spPr>
        <p:txBody>
          <a:bodyPr/>
          <a:lstStyle>
            <a:lvl1pPr marL="0" indent="0">
              <a:buNone/>
              <a:defRPr sz="2800"/>
            </a:lvl1pPr>
            <a:lvl2pPr marL="400170" indent="0">
              <a:buNone/>
              <a:defRPr sz="2500"/>
            </a:lvl2pPr>
            <a:lvl3pPr marL="800337" indent="0">
              <a:buNone/>
              <a:defRPr sz="2100"/>
            </a:lvl3pPr>
            <a:lvl4pPr marL="1200511" indent="0">
              <a:buNone/>
              <a:defRPr sz="1800"/>
            </a:lvl4pPr>
            <a:lvl5pPr marL="1600680" indent="0">
              <a:buNone/>
              <a:defRPr sz="1800"/>
            </a:lvl5pPr>
            <a:lvl6pPr marL="2000853" indent="0">
              <a:buNone/>
              <a:defRPr sz="1800"/>
            </a:lvl6pPr>
            <a:lvl7pPr marL="2401024" indent="0">
              <a:buNone/>
              <a:defRPr sz="1800"/>
            </a:lvl7pPr>
            <a:lvl8pPr marL="2801194" indent="0">
              <a:buNone/>
              <a:defRPr sz="1800"/>
            </a:lvl8pPr>
            <a:lvl9pPr marL="3201363" indent="0">
              <a:buNone/>
              <a:defRPr sz="1800"/>
            </a:lvl9pPr>
          </a:lstStyle>
          <a:p>
            <a:pPr lvl="0"/>
            <a:endParaRPr lang="en-GB" noProof="0"/>
          </a:p>
        </p:txBody>
      </p:sp>
      <p:sp>
        <p:nvSpPr>
          <p:cNvPr id="4" name="Text Placeholder 3"/>
          <p:cNvSpPr>
            <a:spLocks noGrp="1"/>
          </p:cNvSpPr>
          <p:nvPr>
            <p:ph type="body" sz="half" idx="2"/>
          </p:nvPr>
        </p:nvSpPr>
        <p:spPr>
          <a:xfrm>
            <a:off x="1791885" y="5367757"/>
            <a:ext cx="5486943" cy="804876"/>
          </a:xfrm>
        </p:spPr>
        <p:txBody>
          <a:bodyPr/>
          <a:lstStyle>
            <a:lvl1pPr marL="0" indent="0">
              <a:buNone/>
              <a:defRPr sz="1200"/>
            </a:lvl1pPr>
            <a:lvl2pPr marL="400170" indent="0">
              <a:buNone/>
              <a:defRPr sz="1100"/>
            </a:lvl2pPr>
            <a:lvl3pPr marL="800337" indent="0">
              <a:buNone/>
              <a:defRPr sz="900"/>
            </a:lvl3pPr>
            <a:lvl4pPr marL="1200511" indent="0">
              <a:buNone/>
              <a:defRPr sz="800"/>
            </a:lvl4pPr>
            <a:lvl5pPr marL="1600680" indent="0">
              <a:buNone/>
              <a:defRPr sz="800"/>
            </a:lvl5pPr>
            <a:lvl6pPr marL="2000853" indent="0">
              <a:buNone/>
              <a:defRPr sz="800"/>
            </a:lvl6pPr>
            <a:lvl7pPr marL="2401024" indent="0">
              <a:buNone/>
              <a:defRPr sz="800"/>
            </a:lvl7pPr>
            <a:lvl8pPr marL="2801194" indent="0">
              <a:buNone/>
              <a:defRPr sz="800"/>
            </a:lvl8pPr>
            <a:lvl9pPr marL="3201363" indent="0">
              <a:buNone/>
              <a:defRPr sz="800"/>
            </a:lvl9pPr>
          </a:lstStyle>
          <a:p>
            <a:pPr lvl="0"/>
            <a:r>
              <a:rPr lang="en-US"/>
              <a:t>Click to edit Master text styles</a:t>
            </a:r>
          </a:p>
        </p:txBody>
      </p:sp>
    </p:spTree>
    <p:extLst>
      <p:ext uri="{BB962C8B-B14F-4D97-AF65-F5344CB8AC3E}">
        <p14:creationId xmlns:p14="http://schemas.microsoft.com/office/powerpoint/2010/main" val="78417417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42456368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585154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0" y="0"/>
            <a:ext cx="6727682" cy="585154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86329180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38270"/>
          </a:xfrm>
        </p:spPr>
        <p:txBody>
          <a:bodyPr/>
          <a:lstStyle/>
          <a:p>
            <a:r>
              <a:rPr lang="en-US"/>
              <a:t>Click to edit Master title style</a:t>
            </a:r>
            <a:endParaRPr lang="en-GB"/>
          </a:p>
        </p:txBody>
      </p:sp>
      <p:sp>
        <p:nvSpPr>
          <p:cNvPr id="3" name="Table Placeholder 2"/>
          <p:cNvSpPr>
            <a:spLocks noGrp="1"/>
          </p:cNvSpPr>
          <p:nvPr>
            <p:ph type="tbl" idx="1"/>
          </p:nvPr>
        </p:nvSpPr>
        <p:spPr>
          <a:xfrm>
            <a:off x="468334" y="1500331"/>
            <a:ext cx="8148965" cy="4351223"/>
          </a:xfrm>
        </p:spPr>
        <p:txBody>
          <a:bodyPr/>
          <a:lstStyle/>
          <a:p>
            <a:pPr lvl="0"/>
            <a:endParaRPr lang="en-GB" noProof="0"/>
          </a:p>
        </p:txBody>
      </p:sp>
    </p:spTree>
    <p:extLst>
      <p:ext uri="{BB962C8B-B14F-4D97-AF65-F5344CB8AC3E}">
        <p14:creationId xmlns:p14="http://schemas.microsoft.com/office/powerpoint/2010/main" val="161062531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0" y="0"/>
            <a:ext cx="9144000" cy="58515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3316579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atin typeface="Century Gothic" panose="020B050202020202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a:xfrm>
            <a:off x="3575050" y="273050"/>
            <a:ext cx="5111750" cy="5853113"/>
          </a:xfrm>
        </p:spPr>
        <p:txBody>
          <a:bodyPr/>
          <a:lstStyle>
            <a:lvl1pPr>
              <a:defRPr sz="3200">
                <a:latin typeface="Century Gothic" panose="020B0502020202020204" pitchFamily="34"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30838E6-6717-45C4-8BF1-11B8FC58B6EF}" type="datetimeFigureOut">
              <a:rPr lang="en-GB" smtClean="0"/>
              <a:t>06/11/2019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221B497-0F25-445B-AD20-6DE9F74C390B}" type="slidenum">
              <a:rPr lang="en-GB" smtClean="0"/>
              <a:t>‹#›</a:t>
            </a:fld>
            <a:endParaRPr lang="en-GB"/>
          </a:p>
        </p:txBody>
      </p:sp>
    </p:spTree>
    <p:extLst>
      <p:ext uri="{BB962C8B-B14F-4D97-AF65-F5344CB8AC3E}">
        <p14:creationId xmlns:p14="http://schemas.microsoft.com/office/powerpoint/2010/main" val="56835912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38270"/>
          </a:xfrm>
        </p:spPr>
        <p:txBody>
          <a:bodyPr/>
          <a:lstStyle/>
          <a:p>
            <a:r>
              <a:rPr lang="en-US"/>
              <a:t>Click to edit Master title style</a:t>
            </a:r>
            <a:endParaRPr lang="en-GB"/>
          </a:p>
        </p:txBody>
      </p:sp>
      <p:sp>
        <p:nvSpPr>
          <p:cNvPr id="3" name="Text Placeholder 2"/>
          <p:cNvSpPr>
            <a:spLocks noGrp="1"/>
          </p:cNvSpPr>
          <p:nvPr>
            <p:ph type="body" sz="half" idx="1"/>
          </p:nvPr>
        </p:nvSpPr>
        <p:spPr>
          <a:xfrm>
            <a:off x="468332" y="1500331"/>
            <a:ext cx="4008644" cy="43512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lipArt Placeholder 3"/>
          <p:cNvSpPr>
            <a:spLocks noGrp="1"/>
          </p:cNvSpPr>
          <p:nvPr>
            <p:ph type="clipArt" sz="half" idx="2"/>
          </p:nvPr>
        </p:nvSpPr>
        <p:spPr>
          <a:xfrm>
            <a:off x="4607295" y="1500331"/>
            <a:ext cx="4010002" cy="4351223"/>
          </a:xfrm>
        </p:spPr>
        <p:txBody>
          <a:bodyPr/>
          <a:lstStyle/>
          <a:p>
            <a:pPr lvl="0"/>
            <a:endParaRPr lang="en-GB" noProof="0"/>
          </a:p>
        </p:txBody>
      </p:sp>
    </p:spTree>
    <p:extLst>
      <p:ext uri="{BB962C8B-B14F-4D97-AF65-F5344CB8AC3E}">
        <p14:creationId xmlns:p14="http://schemas.microsoft.com/office/powerpoint/2010/main" val="148280147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1E7FB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644139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1992841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90" y="4407387"/>
            <a:ext cx="7772943" cy="1362097"/>
          </a:xfrm>
        </p:spPr>
        <p:txBody>
          <a:bodyPr anchor="t"/>
          <a:lstStyle>
            <a:lvl1pPr algn="l">
              <a:defRPr sz="3500" b="1" cap="all"/>
            </a:lvl1pPr>
          </a:lstStyle>
          <a:p>
            <a:r>
              <a:rPr lang="en-US"/>
              <a:t>Click to edit Master title style</a:t>
            </a:r>
            <a:endParaRPr lang="en-GB"/>
          </a:p>
        </p:txBody>
      </p:sp>
      <p:sp>
        <p:nvSpPr>
          <p:cNvPr id="3" name="Text Placeholder 2"/>
          <p:cNvSpPr>
            <a:spLocks noGrp="1"/>
          </p:cNvSpPr>
          <p:nvPr>
            <p:ph type="body" idx="1"/>
          </p:nvPr>
        </p:nvSpPr>
        <p:spPr>
          <a:xfrm>
            <a:off x="722190" y="2907058"/>
            <a:ext cx="7772943" cy="1500322"/>
          </a:xfrm>
        </p:spPr>
        <p:txBody>
          <a:bodyPr anchor="b"/>
          <a:lstStyle>
            <a:lvl1pPr marL="0" indent="0">
              <a:buNone/>
              <a:defRPr sz="1800"/>
            </a:lvl1pPr>
            <a:lvl2pPr marL="400099" indent="0">
              <a:buNone/>
              <a:defRPr sz="1600"/>
            </a:lvl2pPr>
            <a:lvl3pPr marL="800195" indent="0">
              <a:buNone/>
              <a:defRPr sz="1400"/>
            </a:lvl3pPr>
            <a:lvl4pPr marL="1200299" indent="0">
              <a:buNone/>
              <a:defRPr sz="1200"/>
            </a:lvl4pPr>
            <a:lvl5pPr marL="1600398" indent="0">
              <a:buNone/>
              <a:defRPr sz="1200"/>
            </a:lvl5pPr>
            <a:lvl6pPr marL="2000500" indent="0">
              <a:buNone/>
              <a:defRPr sz="1200"/>
            </a:lvl6pPr>
            <a:lvl7pPr marL="2400600" indent="0">
              <a:buNone/>
              <a:defRPr sz="1200"/>
            </a:lvl7pPr>
            <a:lvl8pPr marL="2800700" indent="0">
              <a:buNone/>
              <a:defRPr sz="1200"/>
            </a:lvl8pPr>
            <a:lvl9pPr marL="3200798" indent="0">
              <a:buNone/>
              <a:defRPr sz="1200"/>
            </a:lvl9pPr>
          </a:lstStyle>
          <a:p>
            <a:pPr lvl="0"/>
            <a:r>
              <a:rPr lang="en-US"/>
              <a:t>Click to edit Master text styles</a:t>
            </a:r>
          </a:p>
        </p:txBody>
      </p:sp>
    </p:spTree>
    <p:extLst>
      <p:ext uri="{BB962C8B-B14F-4D97-AF65-F5344CB8AC3E}">
        <p14:creationId xmlns:p14="http://schemas.microsoft.com/office/powerpoint/2010/main" val="201061774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42542" y="1380815"/>
            <a:ext cx="4080591" cy="4611835"/>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53450" y="1380815"/>
            <a:ext cx="4080591" cy="4611835"/>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5435340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481" y="275017"/>
            <a:ext cx="8229057" cy="114324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474" y="1534880"/>
            <a:ext cx="4039867" cy="639293"/>
          </a:xfrm>
        </p:spPr>
        <p:txBody>
          <a:bodyPr anchor="b"/>
          <a:lstStyle>
            <a:lvl1pPr marL="0" indent="0">
              <a:buNone/>
              <a:defRPr sz="2100" b="1"/>
            </a:lvl1pPr>
            <a:lvl2pPr marL="400099" indent="0">
              <a:buNone/>
              <a:defRPr sz="1800" b="1"/>
            </a:lvl2pPr>
            <a:lvl3pPr marL="800195" indent="0">
              <a:buNone/>
              <a:defRPr sz="1600" b="1"/>
            </a:lvl3pPr>
            <a:lvl4pPr marL="1200299" indent="0">
              <a:buNone/>
              <a:defRPr sz="1400" b="1"/>
            </a:lvl4pPr>
            <a:lvl5pPr marL="1600398" indent="0">
              <a:buNone/>
              <a:defRPr sz="1400" b="1"/>
            </a:lvl5pPr>
            <a:lvl6pPr marL="2000500" indent="0">
              <a:buNone/>
              <a:defRPr sz="1400" b="1"/>
            </a:lvl6pPr>
            <a:lvl7pPr marL="2400600" indent="0">
              <a:buNone/>
              <a:defRPr sz="1400" b="1"/>
            </a:lvl7pPr>
            <a:lvl8pPr marL="2800700" indent="0">
              <a:buNone/>
              <a:defRPr sz="1400" b="1"/>
            </a:lvl8pPr>
            <a:lvl9pPr marL="3200798" indent="0">
              <a:buNone/>
              <a:defRPr sz="1400" b="1"/>
            </a:lvl9pPr>
          </a:lstStyle>
          <a:p>
            <a:pPr lvl="0"/>
            <a:r>
              <a:rPr lang="en-US"/>
              <a:t>Click to edit Master text styles</a:t>
            </a:r>
          </a:p>
        </p:txBody>
      </p:sp>
      <p:sp>
        <p:nvSpPr>
          <p:cNvPr id="4" name="Content Placeholder 3"/>
          <p:cNvSpPr>
            <a:spLocks noGrp="1"/>
          </p:cNvSpPr>
          <p:nvPr>
            <p:ph sz="half" idx="2"/>
          </p:nvPr>
        </p:nvSpPr>
        <p:spPr>
          <a:xfrm>
            <a:off x="457474" y="2174174"/>
            <a:ext cx="4039867" cy="3952385"/>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307" y="1534880"/>
            <a:ext cx="4041225" cy="639293"/>
          </a:xfrm>
        </p:spPr>
        <p:txBody>
          <a:bodyPr anchor="b"/>
          <a:lstStyle>
            <a:lvl1pPr marL="0" indent="0">
              <a:buNone/>
              <a:defRPr sz="2100" b="1"/>
            </a:lvl1pPr>
            <a:lvl2pPr marL="400099" indent="0">
              <a:buNone/>
              <a:defRPr sz="1800" b="1"/>
            </a:lvl2pPr>
            <a:lvl3pPr marL="800195" indent="0">
              <a:buNone/>
              <a:defRPr sz="1600" b="1"/>
            </a:lvl3pPr>
            <a:lvl4pPr marL="1200299" indent="0">
              <a:buNone/>
              <a:defRPr sz="1400" b="1"/>
            </a:lvl4pPr>
            <a:lvl5pPr marL="1600398" indent="0">
              <a:buNone/>
              <a:defRPr sz="1400" b="1"/>
            </a:lvl5pPr>
            <a:lvl6pPr marL="2000500" indent="0">
              <a:buNone/>
              <a:defRPr sz="1400" b="1"/>
            </a:lvl6pPr>
            <a:lvl7pPr marL="2400600" indent="0">
              <a:buNone/>
              <a:defRPr sz="1400" b="1"/>
            </a:lvl7pPr>
            <a:lvl8pPr marL="2800700" indent="0">
              <a:buNone/>
              <a:defRPr sz="1400" b="1"/>
            </a:lvl8pPr>
            <a:lvl9pPr marL="3200798"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5307" y="2174174"/>
            <a:ext cx="4041225" cy="3952385"/>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46343904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96196827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334793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481" y="273576"/>
            <a:ext cx="3008181" cy="1161958"/>
          </a:xfrm>
        </p:spPr>
        <p:txBody>
          <a:bodyPr anchor="b"/>
          <a:lstStyle>
            <a:lvl1pPr algn="l">
              <a:defRPr sz="1800" b="1"/>
            </a:lvl1pPr>
          </a:lstStyle>
          <a:p>
            <a:r>
              <a:rPr lang="en-US"/>
              <a:t>Click to edit Master title style</a:t>
            </a:r>
            <a:endParaRPr lang="en-GB"/>
          </a:p>
        </p:txBody>
      </p:sp>
      <p:sp>
        <p:nvSpPr>
          <p:cNvPr id="3" name="Content Placeholder 2"/>
          <p:cNvSpPr>
            <a:spLocks noGrp="1"/>
          </p:cNvSpPr>
          <p:nvPr>
            <p:ph idx="1"/>
          </p:nvPr>
        </p:nvSpPr>
        <p:spPr>
          <a:xfrm>
            <a:off x="3575611" y="273571"/>
            <a:ext cx="5110921" cy="5852986"/>
          </a:xfrm>
        </p:spPr>
        <p:txBody>
          <a:bodyPr/>
          <a:lstStyle>
            <a:lvl1pPr>
              <a:defRPr sz="2800"/>
            </a:lvl1pPr>
            <a:lvl2pPr>
              <a:defRPr sz="25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481" y="1435539"/>
            <a:ext cx="3008181" cy="4691027"/>
          </a:xfrm>
        </p:spPr>
        <p:txBody>
          <a:bodyPr/>
          <a:lstStyle>
            <a:lvl1pPr marL="0" indent="0">
              <a:buNone/>
              <a:defRPr sz="1200"/>
            </a:lvl1pPr>
            <a:lvl2pPr marL="400099" indent="0">
              <a:buNone/>
              <a:defRPr sz="1100"/>
            </a:lvl2pPr>
            <a:lvl3pPr marL="800195" indent="0">
              <a:buNone/>
              <a:defRPr sz="900"/>
            </a:lvl3pPr>
            <a:lvl4pPr marL="1200299" indent="0">
              <a:buNone/>
              <a:defRPr sz="800"/>
            </a:lvl4pPr>
            <a:lvl5pPr marL="1600398" indent="0">
              <a:buNone/>
              <a:defRPr sz="800"/>
            </a:lvl5pPr>
            <a:lvl6pPr marL="2000500" indent="0">
              <a:buNone/>
              <a:defRPr sz="800"/>
            </a:lvl6pPr>
            <a:lvl7pPr marL="2400600" indent="0">
              <a:buNone/>
              <a:defRPr sz="800"/>
            </a:lvl7pPr>
            <a:lvl8pPr marL="2800700" indent="0">
              <a:buNone/>
              <a:defRPr sz="800"/>
            </a:lvl8pPr>
            <a:lvl9pPr marL="3200798" indent="0">
              <a:buNone/>
              <a:defRPr sz="800"/>
            </a:lvl9pPr>
          </a:lstStyle>
          <a:p>
            <a:pPr lvl="0"/>
            <a:r>
              <a:rPr lang="en-US"/>
              <a:t>Click to edit Master text styles</a:t>
            </a:r>
          </a:p>
        </p:txBody>
      </p:sp>
    </p:spTree>
    <p:extLst>
      <p:ext uri="{BB962C8B-B14F-4D97-AF65-F5344CB8AC3E}">
        <p14:creationId xmlns:p14="http://schemas.microsoft.com/office/powerpoint/2010/main" val="278423144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886" y="4800456"/>
            <a:ext cx="5486943" cy="567300"/>
          </a:xfrm>
        </p:spPr>
        <p:txBody>
          <a:bodyPr anchor="b"/>
          <a:lstStyle>
            <a:lvl1pPr algn="l">
              <a:defRPr sz="1800" b="1"/>
            </a:lvl1pPr>
          </a:lstStyle>
          <a:p>
            <a:r>
              <a:rPr lang="en-US"/>
              <a:t>Click to edit Master title style</a:t>
            </a:r>
            <a:endParaRPr lang="en-GB"/>
          </a:p>
        </p:txBody>
      </p:sp>
      <p:sp>
        <p:nvSpPr>
          <p:cNvPr id="3" name="Picture Placeholder 2"/>
          <p:cNvSpPr>
            <a:spLocks noGrp="1"/>
          </p:cNvSpPr>
          <p:nvPr>
            <p:ph type="pic" idx="1"/>
          </p:nvPr>
        </p:nvSpPr>
        <p:spPr>
          <a:xfrm>
            <a:off x="1791886" y="613376"/>
            <a:ext cx="5486943" cy="4113648"/>
          </a:xfrm>
        </p:spPr>
        <p:txBody>
          <a:bodyPr/>
          <a:lstStyle>
            <a:lvl1pPr marL="0" indent="0">
              <a:buNone/>
              <a:defRPr sz="2800"/>
            </a:lvl1pPr>
            <a:lvl2pPr marL="400099" indent="0">
              <a:buNone/>
              <a:defRPr sz="2500"/>
            </a:lvl2pPr>
            <a:lvl3pPr marL="800195" indent="0">
              <a:buNone/>
              <a:defRPr sz="2100"/>
            </a:lvl3pPr>
            <a:lvl4pPr marL="1200299" indent="0">
              <a:buNone/>
              <a:defRPr sz="1800"/>
            </a:lvl4pPr>
            <a:lvl5pPr marL="1600398" indent="0">
              <a:buNone/>
              <a:defRPr sz="1800"/>
            </a:lvl5pPr>
            <a:lvl6pPr marL="2000500" indent="0">
              <a:buNone/>
              <a:defRPr sz="1800"/>
            </a:lvl6pPr>
            <a:lvl7pPr marL="2400600" indent="0">
              <a:buNone/>
              <a:defRPr sz="1800"/>
            </a:lvl7pPr>
            <a:lvl8pPr marL="2800700" indent="0">
              <a:buNone/>
              <a:defRPr sz="1800"/>
            </a:lvl8pPr>
            <a:lvl9pPr marL="3200798" indent="0">
              <a:buNone/>
              <a:defRPr sz="1800"/>
            </a:lvl9pPr>
          </a:lstStyle>
          <a:p>
            <a:endParaRPr lang="en-GB"/>
          </a:p>
        </p:txBody>
      </p:sp>
      <p:sp>
        <p:nvSpPr>
          <p:cNvPr id="4" name="Text Placeholder 3"/>
          <p:cNvSpPr>
            <a:spLocks noGrp="1"/>
          </p:cNvSpPr>
          <p:nvPr>
            <p:ph type="body" sz="half" idx="2"/>
          </p:nvPr>
        </p:nvSpPr>
        <p:spPr>
          <a:xfrm>
            <a:off x="1791886" y="5367757"/>
            <a:ext cx="5486943" cy="804876"/>
          </a:xfrm>
        </p:spPr>
        <p:txBody>
          <a:bodyPr/>
          <a:lstStyle>
            <a:lvl1pPr marL="0" indent="0">
              <a:buNone/>
              <a:defRPr sz="1200"/>
            </a:lvl1pPr>
            <a:lvl2pPr marL="400099" indent="0">
              <a:buNone/>
              <a:defRPr sz="1100"/>
            </a:lvl2pPr>
            <a:lvl3pPr marL="800195" indent="0">
              <a:buNone/>
              <a:defRPr sz="900"/>
            </a:lvl3pPr>
            <a:lvl4pPr marL="1200299" indent="0">
              <a:buNone/>
              <a:defRPr sz="800"/>
            </a:lvl4pPr>
            <a:lvl5pPr marL="1600398" indent="0">
              <a:buNone/>
              <a:defRPr sz="800"/>
            </a:lvl5pPr>
            <a:lvl6pPr marL="2000500" indent="0">
              <a:buNone/>
              <a:defRPr sz="800"/>
            </a:lvl6pPr>
            <a:lvl7pPr marL="2400600" indent="0">
              <a:buNone/>
              <a:defRPr sz="800"/>
            </a:lvl7pPr>
            <a:lvl8pPr marL="2800700" indent="0">
              <a:buNone/>
              <a:defRPr sz="800"/>
            </a:lvl8pPr>
            <a:lvl9pPr marL="3200798" indent="0">
              <a:buNone/>
              <a:defRPr sz="800"/>
            </a:lvl9pPr>
          </a:lstStyle>
          <a:p>
            <a:pPr lvl="0"/>
            <a:r>
              <a:rPr lang="en-US"/>
              <a:t>Click to edit Master text styles</a:t>
            </a:r>
          </a:p>
        </p:txBody>
      </p:sp>
    </p:spTree>
    <p:extLst>
      <p:ext uri="{BB962C8B-B14F-4D97-AF65-F5344CB8AC3E}">
        <p14:creationId xmlns:p14="http://schemas.microsoft.com/office/powerpoint/2010/main" val="33527004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30838E6-6717-45C4-8BF1-11B8FC58B6EF}" type="datetimeFigureOut">
              <a:rPr lang="en-GB" smtClean="0"/>
              <a:t>06/11/2019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221B497-0F25-445B-AD20-6DE9F74C390B}" type="slidenum">
              <a:rPr lang="en-GB" smtClean="0"/>
              <a:t>‹#›</a:t>
            </a:fld>
            <a:endParaRPr lang="en-GB"/>
          </a:p>
        </p:txBody>
      </p:sp>
      <p:sp>
        <p:nvSpPr>
          <p:cNvPr id="8" name="Text Box 22"/>
          <p:cNvSpPr txBox="1">
            <a:spLocks noChangeArrowheads="1"/>
          </p:cNvSpPr>
          <p:nvPr userDrawn="1"/>
        </p:nvSpPr>
        <p:spPr bwMode="auto">
          <a:xfrm>
            <a:off x="1782618" y="4882010"/>
            <a:ext cx="5541818" cy="461552"/>
          </a:xfrm>
          <a:prstGeom prst="rect">
            <a:avLst/>
          </a:prstGeom>
          <a:gradFill>
            <a:gsLst>
              <a:gs pos="0">
                <a:srgbClr val="0A5079"/>
              </a:gs>
              <a:gs pos="100000">
                <a:srgbClr val="22A6E0"/>
              </a:gs>
            </a:gsLst>
            <a:lin ang="0" scaled="1"/>
          </a:gradFill>
          <a:ln>
            <a:noFill/>
          </a:ln>
          <a:effectLst/>
          <a:extLst/>
        </p:spPr>
        <p:txBody>
          <a:bodyPr wrap="square" lIns="91328" tIns="45664" rIns="91328" bIns="45664"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spcAft>
                <a:spcPts val="1200"/>
              </a:spcAft>
            </a:pPr>
            <a:endParaRPr lang="en-US" sz="2400" b="1" dirty="0">
              <a:solidFill>
                <a:schemeClr val="bg1"/>
              </a:solidFill>
              <a:latin typeface="Century Gothic" panose="020B0502020202020204" pitchFamily="34" charset="0"/>
              <a:cs typeface="Century Gothic"/>
            </a:endParaRPr>
          </a:p>
        </p:txBody>
      </p:sp>
    </p:spTree>
    <p:extLst>
      <p:ext uri="{BB962C8B-B14F-4D97-AF65-F5344CB8AC3E}">
        <p14:creationId xmlns:p14="http://schemas.microsoft.com/office/powerpoint/2010/main" val="399766448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03934071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
            <a:ext cx="2286000" cy="599265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0" y="1"/>
            <a:ext cx="6727682" cy="59926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59435654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1E7FB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797591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idx="1"/>
          </p:nvPr>
        </p:nvSpPr>
        <p:spPr/>
        <p:txBody>
          <a:bodyPr/>
          <a:lstStyle>
            <a:lvl4pPr>
              <a:defRPr/>
            </a:lvl4pPr>
          </a:lstStyle>
          <a:p>
            <a:pPr lvl="0"/>
            <a:r>
              <a:rPr lang="en-US" dirty="0"/>
              <a:t>Click to edit Master text styles</a:t>
            </a:r>
          </a:p>
          <a:p>
            <a:pPr lvl="1"/>
            <a:r>
              <a:rPr lang="en-US" dirty="0"/>
              <a:t>Second level</a:t>
            </a:r>
          </a:p>
          <a:p>
            <a:pPr lvl="2"/>
            <a:r>
              <a:rPr lang="en-US" dirty="0"/>
              <a:t>Third level</a:t>
            </a:r>
          </a:p>
          <a:p>
            <a:pPr lvl="3"/>
            <a:r>
              <a:rPr lang="en-US" dirty="0"/>
              <a:t>                                  Fourth level</a:t>
            </a:r>
          </a:p>
          <a:p>
            <a:pPr lvl="4"/>
            <a:r>
              <a:rPr lang="en-US" dirty="0"/>
              <a:t>Fifth level</a:t>
            </a:r>
            <a:endParaRPr lang="en-GB" dirty="0"/>
          </a:p>
        </p:txBody>
      </p:sp>
    </p:spTree>
    <p:extLst>
      <p:ext uri="{BB962C8B-B14F-4D97-AF65-F5344CB8AC3E}">
        <p14:creationId xmlns:p14="http://schemas.microsoft.com/office/powerpoint/2010/main" val="164633118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90" y="4407387"/>
            <a:ext cx="7772943" cy="1362097"/>
          </a:xfrm>
        </p:spPr>
        <p:txBody>
          <a:bodyPr anchor="t"/>
          <a:lstStyle>
            <a:lvl1pPr algn="l">
              <a:defRPr sz="3500" b="1" cap="all"/>
            </a:lvl1pPr>
          </a:lstStyle>
          <a:p>
            <a:r>
              <a:rPr lang="en-US"/>
              <a:t>Click to edit Master title style</a:t>
            </a:r>
            <a:endParaRPr lang="en-GB"/>
          </a:p>
        </p:txBody>
      </p:sp>
      <p:sp>
        <p:nvSpPr>
          <p:cNvPr id="3" name="Text Placeholder 2"/>
          <p:cNvSpPr>
            <a:spLocks noGrp="1"/>
          </p:cNvSpPr>
          <p:nvPr>
            <p:ph type="body" idx="1"/>
          </p:nvPr>
        </p:nvSpPr>
        <p:spPr>
          <a:xfrm>
            <a:off x="722190" y="2907058"/>
            <a:ext cx="7772943" cy="1500322"/>
          </a:xfrm>
        </p:spPr>
        <p:txBody>
          <a:bodyPr anchor="b"/>
          <a:lstStyle>
            <a:lvl1pPr marL="0" indent="0">
              <a:buNone/>
              <a:defRPr sz="1800"/>
            </a:lvl1pPr>
            <a:lvl2pPr marL="400099" indent="0">
              <a:buNone/>
              <a:defRPr sz="1600"/>
            </a:lvl2pPr>
            <a:lvl3pPr marL="800195" indent="0">
              <a:buNone/>
              <a:defRPr sz="1400"/>
            </a:lvl3pPr>
            <a:lvl4pPr marL="1200299" indent="0">
              <a:buNone/>
              <a:defRPr sz="1200"/>
            </a:lvl4pPr>
            <a:lvl5pPr marL="1600398" indent="0">
              <a:buNone/>
              <a:defRPr sz="1200"/>
            </a:lvl5pPr>
            <a:lvl6pPr marL="2000500" indent="0">
              <a:buNone/>
              <a:defRPr sz="1200"/>
            </a:lvl6pPr>
            <a:lvl7pPr marL="2400600" indent="0">
              <a:buNone/>
              <a:defRPr sz="1200"/>
            </a:lvl7pPr>
            <a:lvl8pPr marL="2800700" indent="0">
              <a:buNone/>
              <a:defRPr sz="1200"/>
            </a:lvl8pPr>
            <a:lvl9pPr marL="3200798" indent="0">
              <a:buNone/>
              <a:defRPr sz="1200"/>
            </a:lvl9pPr>
          </a:lstStyle>
          <a:p>
            <a:pPr lvl="0"/>
            <a:r>
              <a:rPr lang="en-US"/>
              <a:t>Click to edit Master text styles</a:t>
            </a:r>
          </a:p>
        </p:txBody>
      </p:sp>
    </p:spTree>
    <p:extLst>
      <p:ext uri="{BB962C8B-B14F-4D97-AF65-F5344CB8AC3E}">
        <p14:creationId xmlns:p14="http://schemas.microsoft.com/office/powerpoint/2010/main" val="236911637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42542" y="1380815"/>
            <a:ext cx="4080591" cy="4611835"/>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53450" y="1380815"/>
            <a:ext cx="4080591" cy="4611835"/>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1026690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481" y="275017"/>
            <a:ext cx="8229057" cy="114324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474" y="1534880"/>
            <a:ext cx="4039867" cy="639293"/>
          </a:xfrm>
        </p:spPr>
        <p:txBody>
          <a:bodyPr anchor="b"/>
          <a:lstStyle>
            <a:lvl1pPr marL="0" indent="0">
              <a:buNone/>
              <a:defRPr sz="2100" b="1"/>
            </a:lvl1pPr>
            <a:lvl2pPr marL="400099" indent="0">
              <a:buNone/>
              <a:defRPr sz="1800" b="1"/>
            </a:lvl2pPr>
            <a:lvl3pPr marL="800195" indent="0">
              <a:buNone/>
              <a:defRPr sz="1600" b="1"/>
            </a:lvl3pPr>
            <a:lvl4pPr marL="1200299" indent="0">
              <a:buNone/>
              <a:defRPr sz="1400" b="1"/>
            </a:lvl4pPr>
            <a:lvl5pPr marL="1600398" indent="0">
              <a:buNone/>
              <a:defRPr sz="1400" b="1"/>
            </a:lvl5pPr>
            <a:lvl6pPr marL="2000500" indent="0">
              <a:buNone/>
              <a:defRPr sz="1400" b="1"/>
            </a:lvl6pPr>
            <a:lvl7pPr marL="2400600" indent="0">
              <a:buNone/>
              <a:defRPr sz="1400" b="1"/>
            </a:lvl7pPr>
            <a:lvl8pPr marL="2800700" indent="0">
              <a:buNone/>
              <a:defRPr sz="1400" b="1"/>
            </a:lvl8pPr>
            <a:lvl9pPr marL="3200798" indent="0">
              <a:buNone/>
              <a:defRPr sz="1400" b="1"/>
            </a:lvl9pPr>
          </a:lstStyle>
          <a:p>
            <a:pPr lvl="0"/>
            <a:r>
              <a:rPr lang="en-US"/>
              <a:t>Click to edit Master text styles</a:t>
            </a:r>
          </a:p>
        </p:txBody>
      </p:sp>
      <p:sp>
        <p:nvSpPr>
          <p:cNvPr id="4" name="Content Placeholder 3"/>
          <p:cNvSpPr>
            <a:spLocks noGrp="1"/>
          </p:cNvSpPr>
          <p:nvPr>
            <p:ph sz="half" idx="2"/>
          </p:nvPr>
        </p:nvSpPr>
        <p:spPr>
          <a:xfrm>
            <a:off x="457474" y="2174174"/>
            <a:ext cx="4039867" cy="3952385"/>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307" y="1534880"/>
            <a:ext cx="4041225" cy="639293"/>
          </a:xfrm>
        </p:spPr>
        <p:txBody>
          <a:bodyPr anchor="b"/>
          <a:lstStyle>
            <a:lvl1pPr marL="0" indent="0">
              <a:buNone/>
              <a:defRPr sz="2100" b="1"/>
            </a:lvl1pPr>
            <a:lvl2pPr marL="400099" indent="0">
              <a:buNone/>
              <a:defRPr sz="1800" b="1"/>
            </a:lvl2pPr>
            <a:lvl3pPr marL="800195" indent="0">
              <a:buNone/>
              <a:defRPr sz="1600" b="1"/>
            </a:lvl3pPr>
            <a:lvl4pPr marL="1200299" indent="0">
              <a:buNone/>
              <a:defRPr sz="1400" b="1"/>
            </a:lvl4pPr>
            <a:lvl5pPr marL="1600398" indent="0">
              <a:buNone/>
              <a:defRPr sz="1400" b="1"/>
            </a:lvl5pPr>
            <a:lvl6pPr marL="2000500" indent="0">
              <a:buNone/>
              <a:defRPr sz="1400" b="1"/>
            </a:lvl6pPr>
            <a:lvl7pPr marL="2400600" indent="0">
              <a:buNone/>
              <a:defRPr sz="1400" b="1"/>
            </a:lvl7pPr>
            <a:lvl8pPr marL="2800700" indent="0">
              <a:buNone/>
              <a:defRPr sz="1400" b="1"/>
            </a:lvl8pPr>
            <a:lvl9pPr marL="3200798"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5307" y="2174174"/>
            <a:ext cx="4041225" cy="3952385"/>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13046301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55595210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86396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481" y="273576"/>
            <a:ext cx="3008181" cy="1161958"/>
          </a:xfrm>
        </p:spPr>
        <p:txBody>
          <a:bodyPr anchor="b"/>
          <a:lstStyle>
            <a:lvl1pPr algn="l">
              <a:defRPr sz="1800" b="1"/>
            </a:lvl1pPr>
          </a:lstStyle>
          <a:p>
            <a:r>
              <a:rPr lang="en-US"/>
              <a:t>Click to edit Master title style</a:t>
            </a:r>
            <a:endParaRPr lang="en-GB"/>
          </a:p>
        </p:txBody>
      </p:sp>
      <p:sp>
        <p:nvSpPr>
          <p:cNvPr id="3" name="Content Placeholder 2"/>
          <p:cNvSpPr>
            <a:spLocks noGrp="1"/>
          </p:cNvSpPr>
          <p:nvPr>
            <p:ph idx="1"/>
          </p:nvPr>
        </p:nvSpPr>
        <p:spPr>
          <a:xfrm>
            <a:off x="3575611" y="273571"/>
            <a:ext cx="5110921" cy="5852986"/>
          </a:xfrm>
        </p:spPr>
        <p:txBody>
          <a:bodyPr/>
          <a:lstStyle>
            <a:lvl1pPr>
              <a:defRPr sz="2800"/>
            </a:lvl1pPr>
            <a:lvl2pPr>
              <a:defRPr sz="25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481" y="1435539"/>
            <a:ext cx="3008181" cy="4691027"/>
          </a:xfrm>
        </p:spPr>
        <p:txBody>
          <a:bodyPr/>
          <a:lstStyle>
            <a:lvl1pPr marL="0" indent="0">
              <a:buNone/>
              <a:defRPr sz="1200"/>
            </a:lvl1pPr>
            <a:lvl2pPr marL="400099" indent="0">
              <a:buNone/>
              <a:defRPr sz="1100"/>
            </a:lvl2pPr>
            <a:lvl3pPr marL="800195" indent="0">
              <a:buNone/>
              <a:defRPr sz="900"/>
            </a:lvl3pPr>
            <a:lvl4pPr marL="1200299" indent="0">
              <a:buNone/>
              <a:defRPr sz="800"/>
            </a:lvl4pPr>
            <a:lvl5pPr marL="1600398" indent="0">
              <a:buNone/>
              <a:defRPr sz="800"/>
            </a:lvl5pPr>
            <a:lvl6pPr marL="2000500" indent="0">
              <a:buNone/>
              <a:defRPr sz="800"/>
            </a:lvl6pPr>
            <a:lvl7pPr marL="2400600" indent="0">
              <a:buNone/>
              <a:defRPr sz="800"/>
            </a:lvl7pPr>
            <a:lvl8pPr marL="2800700" indent="0">
              <a:buNone/>
              <a:defRPr sz="800"/>
            </a:lvl8pPr>
            <a:lvl9pPr marL="3200798" indent="0">
              <a:buNone/>
              <a:defRPr sz="800"/>
            </a:lvl9pPr>
          </a:lstStyle>
          <a:p>
            <a:pPr lvl="0"/>
            <a:r>
              <a:rPr lang="en-US"/>
              <a:t>Click to edit Master text styles</a:t>
            </a:r>
          </a:p>
        </p:txBody>
      </p:sp>
    </p:spTree>
    <p:extLst>
      <p:ext uri="{BB962C8B-B14F-4D97-AF65-F5344CB8AC3E}">
        <p14:creationId xmlns:p14="http://schemas.microsoft.com/office/powerpoint/2010/main" val="10851648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30838E6-6717-45C4-8BF1-11B8FC58B6EF}" type="datetimeFigureOut">
              <a:rPr lang="en-GB" smtClean="0"/>
              <a:t>06/11/2019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21B497-0F25-445B-AD20-6DE9F74C390B}" type="slidenum">
              <a:rPr lang="en-GB" smtClean="0"/>
              <a:t>‹#›</a:t>
            </a:fld>
            <a:endParaRPr lang="en-GB"/>
          </a:p>
        </p:txBody>
      </p:sp>
      <p:sp>
        <p:nvSpPr>
          <p:cNvPr id="7" name="Text Box 22"/>
          <p:cNvSpPr txBox="1">
            <a:spLocks noChangeArrowheads="1"/>
          </p:cNvSpPr>
          <p:nvPr userDrawn="1"/>
        </p:nvSpPr>
        <p:spPr bwMode="auto">
          <a:xfrm>
            <a:off x="0" y="275259"/>
            <a:ext cx="9144000" cy="646218"/>
          </a:xfrm>
          <a:prstGeom prst="rect">
            <a:avLst/>
          </a:prstGeom>
          <a:gradFill>
            <a:gsLst>
              <a:gs pos="0">
                <a:srgbClr val="0A5079"/>
              </a:gs>
              <a:gs pos="100000">
                <a:srgbClr val="22A6E0"/>
              </a:gs>
            </a:gsLst>
            <a:lin ang="0" scaled="1"/>
          </a:gradFill>
          <a:ln>
            <a:noFill/>
          </a:ln>
          <a:effectLst/>
          <a:extLst/>
        </p:spPr>
        <p:txBody>
          <a:bodyPr wrap="square" lIns="91328" tIns="45664" rIns="91328" bIns="45664"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spcAft>
                <a:spcPts val="1200"/>
              </a:spcAft>
            </a:pPr>
            <a:endParaRPr lang="en-US" sz="3600" b="1" dirty="0">
              <a:solidFill>
                <a:schemeClr val="bg1"/>
              </a:solidFill>
              <a:latin typeface="Century Gothic" panose="020B0502020202020204" pitchFamily="34" charset="0"/>
              <a:cs typeface="Century Gothic"/>
            </a:endParaRPr>
          </a:p>
        </p:txBody>
      </p:sp>
    </p:spTree>
    <p:extLst>
      <p:ext uri="{BB962C8B-B14F-4D97-AF65-F5344CB8AC3E}">
        <p14:creationId xmlns:p14="http://schemas.microsoft.com/office/powerpoint/2010/main" val="221520901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886" y="4800456"/>
            <a:ext cx="5486943" cy="567300"/>
          </a:xfrm>
        </p:spPr>
        <p:txBody>
          <a:bodyPr anchor="b"/>
          <a:lstStyle>
            <a:lvl1pPr algn="l">
              <a:defRPr sz="1800" b="1"/>
            </a:lvl1pPr>
          </a:lstStyle>
          <a:p>
            <a:r>
              <a:rPr lang="en-US"/>
              <a:t>Click to edit Master title style</a:t>
            </a:r>
            <a:endParaRPr lang="en-GB"/>
          </a:p>
        </p:txBody>
      </p:sp>
      <p:sp>
        <p:nvSpPr>
          <p:cNvPr id="3" name="Picture Placeholder 2"/>
          <p:cNvSpPr>
            <a:spLocks noGrp="1"/>
          </p:cNvSpPr>
          <p:nvPr>
            <p:ph type="pic" idx="1"/>
          </p:nvPr>
        </p:nvSpPr>
        <p:spPr>
          <a:xfrm>
            <a:off x="1791886" y="613376"/>
            <a:ext cx="5486943" cy="4113648"/>
          </a:xfrm>
        </p:spPr>
        <p:txBody>
          <a:bodyPr/>
          <a:lstStyle>
            <a:lvl1pPr marL="0" indent="0">
              <a:buNone/>
              <a:defRPr sz="2800"/>
            </a:lvl1pPr>
            <a:lvl2pPr marL="400099" indent="0">
              <a:buNone/>
              <a:defRPr sz="2500"/>
            </a:lvl2pPr>
            <a:lvl3pPr marL="800195" indent="0">
              <a:buNone/>
              <a:defRPr sz="2100"/>
            </a:lvl3pPr>
            <a:lvl4pPr marL="1200299" indent="0">
              <a:buNone/>
              <a:defRPr sz="1800"/>
            </a:lvl4pPr>
            <a:lvl5pPr marL="1600398" indent="0">
              <a:buNone/>
              <a:defRPr sz="1800"/>
            </a:lvl5pPr>
            <a:lvl6pPr marL="2000500" indent="0">
              <a:buNone/>
              <a:defRPr sz="1800"/>
            </a:lvl6pPr>
            <a:lvl7pPr marL="2400600" indent="0">
              <a:buNone/>
              <a:defRPr sz="1800"/>
            </a:lvl7pPr>
            <a:lvl8pPr marL="2800700" indent="0">
              <a:buNone/>
              <a:defRPr sz="1800"/>
            </a:lvl8pPr>
            <a:lvl9pPr marL="3200798" indent="0">
              <a:buNone/>
              <a:defRPr sz="1800"/>
            </a:lvl9pPr>
          </a:lstStyle>
          <a:p>
            <a:endParaRPr lang="en-GB"/>
          </a:p>
        </p:txBody>
      </p:sp>
      <p:sp>
        <p:nvSpPr>
          <p:cNvPr id="4" name="Text Placeholder 3"/>
          <p:cNvSpPr>
            <a:spLocks noGrp="1"/>
          </p:cNvSpPr>
          <p:nvPr>
            <p:ph type="body" sz="half" idx="2"/>
          </p:nvPr>
        </p:nvSpPr>
        <p:spPr>
          <a:xfrm>
            <a:off x="1791886" y="5367757"/>
            <a:ext cx="5486943" cy="804876"/>
          </a:xfrm>
        </p:spPr>
        <p:txBody>
          <a:bodyPr/>
          <a:lstStyle>
            <a:lvl1pPr marL="0" indent="0">
              <a:buNone/>
              <a:defRPr sz="1200"/>
            </a:lvl1pPr>
            <a:lvl2pPr marL="400099" indent="0">
              <a:buNone/>
              <a:defRPr sz="1100"/>
            </a:lvl2pPr>
            <a:lvl3pPr marL="800195" indent="0">
              <a:buNone/>
              <a:defRPr sz="900"/>
            </a:lvl3pPr>
            <a:lvl4pPr marL="1200299" indent="0">
              <a:buNone/>
              <a:defRPr sz="800"/>
            </a:lvl4pPr>
            <a:lvl5pPr marL="1600398" indent="0">
              <a:buNone/>
              <a:defRPr sz="800"/>
            </a:lvl5pPr>
            <a:lvl6pPr marL="2000500" indent="0">
              <a:buNone/>
              <a:defRPr sz="800"/>
            </a:lvl6pPr>
            <a:lvl7pPr marL="2400600" indent="0">
              <a:buNone/>
              <a:defRPr sz="800"/>
            </a:lvl7pPr>
            <a:lvl8pPr marL="2800700" indent="0">
              <a:buNone/>
              <a:defRPr sz="800"/>
            </a:lvl8pPr>
            <a:lvl9pPr marL="3200798" indent="0">
              <a:buNone/>
              <a:defRPr sz="800"/>
            </a:lvl9pPr>
          </a:lstStyle>
          <a:p>
            <a:pPr lvl="0"/>
            <a:r>
              <a:rPr lang="en-US"/>
              <a:t>Click to edit Master text styles</a:t>
            </a:r>
          </a:p>
        </p:txBody>
      </p:sp>
    </p:spTree>
    <p:extLst>
      <p:ext uri="{BB962C8B-B14F-4D97-AF65-F5344CB8AC3E}">
        <p14:creationId xmlns:p14="http://schemas.microsoft.com/office/powerpoint/2010/main" val="29540175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73936707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
            <a:ext cx="2286000" cy="599265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0" y="1"/>
            <a:ext cx="6727682" cy="59926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10142047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3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8"/>
            <a:ext cx="8229600" cy="43490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Slide Number Placeholder 5"/>
          <p:cNvSpPr>
            <a:spLocks noGrp="1"/>
          </p:cNvSpPr>
          <p:nvPr>
            <p:ph type="sldNum" sz="quarter" idx="12"/>
          </p:nvPr>
        </p:nvSpPr>
        <p:spPr>
          <a:xfrm>
            <a:off x="6974907" y="6525352"/>
            <a:ext cx="2133600" cy="365125"/>
          </a:xfrm>
          <a:prstGeom prst="rect">
            <a:avLst/>
          </a:prstGeom>
        </p:spPr>
        <p:txBody>
          <a:bodyPr lIns="91312" tIns="45656" rIns="91312" bIns="45656"/>
          <a:lstStyle/>
          <a:p>
            <a:pPr defTabSz="912949"/>
            <a:fld id="{5F16DC38-8207-48FE-A711-528F7E85D81B}" type="slidenum">
              <a:rPr lang="en-GB" smtClean="0">
                <a:solidFill>
                  <a:srgbClr val="000000"/>
                </a:solidFill>
              </a:rPr>
              <a:pPr defTabSz="912949"/>
              <a:t>‹#›</a:t>
            </a:fld>
            <a:endParaRPr lang="en-GB" dirty="0">
              <a:solidFill>
                <a:srgbClr val="000000"/>
              </a:solidFill>
            </a:endParaRPr>
          </a:p>
        </p:txBody>
      </p:sp>
      <p:sp>
        <p:nvSpPr>
          <p:cNvPr id="4" name="Title 3"/>
          <p:cNvSpPr>
            <a:spLocks noGrp="1"/>
          </p:cNvSpPr>
          <p:nvPr>
            <p:ph type="title"/>
          </p:nvPr>
        </p:nvSpPr>
        <p:spPr>
          <a:xfrm>
            <a:off x="457200" y="116633"/>
            <a:ext cx="8229600" cy="1143000"/>
          </a:xfrm>
        </p:spPr>
        <p:txBody>
          <a:bodyPr/>
          <a:lstStyle/>
          <a:p>
            <a:r>
              <a:rPr lang="en-US"/>
              <a:t>Click to edit Master title style</a:t>
            </a:r>
            <a:endParaRPr lang="en-GB"/>
          </a:p>
        </p:txBody>
      </p:sp>
    </p:spTree>
    <p:extLst>
      <p:ext uri="{BB962C8B-B14F-4D97-AF65-F5344CB8AC3E}">
        <p14:creationId xmlns:p14="http://schemas.microsoft.com/office/powerpoint/2010/main" val="105388717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1E7FB8"/>
        </a:solidFill>
        <a:effectLst/>
      </p:bgPr>
    </p:bg>
    <p:spTree>
      <p:nvGrpSpPr>
        <p:cNvPr id="1" name=""/>
        <p:cNvGrpSpPr/>
        <p:nvPr/>
      </p:nvGrpSpPr>
      <p:grpSpPr>
        <a:xfrm>
          <a:off x="0" y="0"/>
          <a:ext cx="0" cy="0"/>
          <a:chOff x="0" y="0"/>
          <a:chExt cx="0" cy="0"/>
        </a:xfrm>
      </p:grpSpPr>
      <p:pic>
        <p:nvPicPr>
          <p:cNvPr id="3" name="Picture 5" descr="WHO-EN-BW-H"/>
          <p:cNvPicPr>
            <a:picLocks noChangeAspect="1" noChangeArrowheads="1"/>
          </p:cNvPicPr>
          <p:nvPr/>
        </p:nvPicPr>
        <p:blipFill>
          <a:blip r:embed="rId2">
            <a:lum contrast="12000"/>
            <a:grayscl/>
            <a:biLevel thresh="50000"/>
            <a:extLst>
              <a:ext uri="{28A0092B-C50C-407E-A947-70E740481C1C}">
                <a14:useLocalDpi xmlns:a14="http://schemas.microsoft.com/office/drawing/2010/main" val="0"/>
              </a:ext>
            </a:extLst>
          </a:blip>
          <a:srcRect/>
          <a:stretch>
            <a:fillRect/>
          </a:stretch>
        </p:blipFill>
        <p:spPr bwMode="auto">
          <a:xfrm>
            <a:off x="611188" y="476250"/>
            <a:ext cx="4103687"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Line 6"/>
          <p:cNvSpPr>
            <a:spLocks noChangeShapeType="1"/>
          </p:cNvSpPr>
          <p:nvPr/>
        </p:nvSpPr>
        <p:spPr bwMode="auto">
          <a:xfrm>
            <a:off x="0" y="2667000"/>
            <a:ext cx="9144000" cy="0"/>
          </a:xfrm>
          <a:prstGeom prst="line">
            <a:avLst/>
          </a:prstGeom>
          <a:noFill/>
          <a:ln w="317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333399"/>
              </a:solidFill>
            </a:endParaRPr>
          </a:p>
        </p:txBody>
      </p:sp>
      <p:sp>
        <p:nvSpPr>
          <p:cNvPr id="5" name="Line 7"/>
          <p:cNvSpPr>
            <a:spLocks noChangeShapeType="1"/>
          </p:cNvSpPr>
          <p:nvPr/>
        </p:nvSpPr>
        <p:spPr bwMode="auto">
          <a:xfrm>
            <a:off x="1331913" y="1916113"/>
            <a:ext cx="0" cy="4941887"/>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333399"/>
              </a:solidFill>
            </a:endParaRPr>
          </a:p>
        </p:txBody>
      </p:sp>
      <p:sp>
        <p:nvSpPr>
          <p:cNvPr id="11266" name="Rectangle 2"/>
          <p:cNvSpPr>
            <a:spLocks noGrp="1" noChangeArrowheads="1"/>
          </p:cNvSpPr>
          <p:nvPr>
            <p:ph type="subTitle" idx="1"/>
          </p:nvPr>
        </p:nvSpPr>
        <p:spPr>
          <a:xfrm>
            <a:off x="1371600" y="3886200"/>
            <a:ext cx="6400800" cy="1752600"/>
          </a:xfrm>
        </p:spPr>
        <p:txBody>
          <a:bodyPr lIns="91376" tIns="45688" rIns="91376" bIns="45688"/>
          <a:lstStyle>
            <a:lvl1pPr marL="0" indent="0" algn="ctr">
              <a:buFontTx/>
              <a:buNone/>
              <a:defRPr>
                <a:solidFill>
                  <a:schemeClr val="bg1"/>
                </a:solidFill>
              </a:defRPr>
            </a:lvl1pPr>
          </a:lstStyle>
          <a:p>
            <a:pPr lvl="0"/>
            <a:r>
              <a:rPr lang="en-US" noProof="0"/>
              <a:t>Click to edit Master subtitle style</a:t>
            </a:r>
          </a:p>
        </p:txBody>
      </p:sp>
      <p:sp>
        <p:nvSpPr>
          <p:cNvPr id="6" name="Rectangle 3"/>
          <p:cNvSpPr>
            <a:spLocks noGrp="1" noChangeArrowheads="1"/>
          </p:cNvSpPr>
          <p:nvPr>
            <p:ph type="ftr" sz="quarter" idx="10"/>
          </p:nvPr>
        </p:nvSpPr>
        <p:spPr>
          <a:xfrm>
            <a:off x="1331913" y="6381750"/>
            <a:ext cx="7812087" cy="339725"/>
          </a:xfrm>
        </p:spPr>
        <p:txBody>
          <a:bodyPr/>
          <a:lstStyle>
            <a:lvl1pPr algn="ctr">
              <a:defRPr sz="1200">
                <a:latin typeface="+mn-lt"/>
                <a:cs typeface="+mn-cs"/>
              </a:defRPr>
            </a:lvl1pPr>
          </a:lstStyle>
          <a:p>
            <a:pPr>
              <a:defRPr/>
            </a:pPr>
            <a:endParaRPr lang="en-US">
              <a:solidFill>
                <a:srgbClr val="FFFFFF"/>
              </a:solidFill>
            </a:endParaRPr>
          </a:p>
        </p:txBody>
      </p:sp>
    </p:spTree>
    <p:extLst>
      <p:ext uri="{BB962C8B-B14F-4D97-AF65-F5344CB8AC3E}">
        <p14:creationId xmlns:p14="http://schemas.microsoft.com/office/powerpoint/2010/main" val="268127766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80758736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8109427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69900" y="2022475"/>
            <a:ext cx="4038600" cy="32019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60900" y="2022475"/>
            <a:ext cx="4038600" cy="32019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93485130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17939659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557816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18"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image" Target="../media/image7.wmf"/><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0.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theme" Target="../theme/theme11.xml"/><Relationship Id="rId18" Type="http://schemas.openxmlformats.org/officeDocument/2006/relationships/image" Target="../media/image5.png"/><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17" Type="http://schemas.openxmlformats.org/officeDocument/2006/relationships/image" Target="../media/image4.png"/><Relationship Id="rId2" Type="http://schemas.openxmlformats.org/officeDocument/2006/relationships/slideLayout" Target="../slideLayouts/slideLayout117.xml"/><Relationship Id="rId16" Type="http://schemas.openxmlformats.org/officeDocument/2006/relationships/image" Target="../media/image3.png"/><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5" Type="http://schemas.openxmlformats.org/officeDocument/2006/relationships/image" Target="../media/image2.png"/><Relationship Id="rId10" Type="http://schemas.openxmlformats.org/officeDocument/2006/relationships/slideLayout" Target="../slideLayouts/slideLayout125.xml"/><Relationship Id="rId19" Type="http://schemas.openxmlformats.org/officeDocument/2006/relationships/image" Target="../media/image6.png"/><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image" Target="../media/image1.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12.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theme" Target="../theme/theme13.xml"/><Relationship Id="rId18" Type="http://schemas.openxmlformats.org/officeDocument/2006/relationships/image" Target="../media/image5.png"/><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17" Type="http://schemas.openxmlformats.org/officeDocument/2006/relationships/image" Target="../media/image4.png"/><Relationship Id="rId2" Type="http://schemas.openxmlformats.org/officeDocument/2006/relationships/slideLayout" Target="../slideLayouts/slideLayout140.xml"/><Relationship Id="rId16" Type="http://schemas.openxmlformats.org/officeDocument/2006/relationships/image" Target="../media/image3.png"/><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5" Type="http://schemas.openxmlformats.org/officeDocument/2006/relationships/image" Target="../media/image2.png"/><Relationship Id="rId10" Type="http://schemas.openxmlformats.org/officeDocument/2006/relationships/slideLayout" Target="../slideLayouts/slideLayout148.xml"/><Relationship Id="rId19" Type="http://schemas.openxmlformats.org/officeDocument/2006/relationships/image" Target="../media/image6.png"/><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image" Target="../media/image1.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slideLayout" Target="../slideLayouts/slideLayout163.xml"/><Relationship Id="rId18" Type="http://schemas.openxmlformats.org/officeDocument/2006/relationships/image" Target="../media/image3.png"/><Relationship Id="rId3" Type="http://schemas.openxmlformats.org/officeDocument/2006/relationships/slideLayout" Target="../slideLayouts/slideLayout153.xml"/><Relationship Id="rId21" Type="http://schemas.openxmlformats.org/officeDocument/2006/relationships/image" Target="../media/image6.png"/><Relationship Id="rId7" Type="http://schemas.openxmlformats.org/officeDocument/2006/relationships/slideLayout" Target="../slideLayouts/slideLayout157.xml"/><Relationship Id="rId12" Type="http://schemas.openxmlformats.org/officeDocument/2006/relationships/slideLayout" Target="../slideLayouts/slideLayout162.xml"/><Relationship Id="rId17" Type="http://schemas.openxmlformats.org/officeDocument/2006/relationships/image" Target="../media/image2.png"/><Relationship Id="rId2" Type="http://schemas.openxmlformats.org/officeDocument/2006/relationships/slideLayout" Target="../slideLayouts/slideLayout152.xml"/><Relationship Id="rId16" Type="http://schemas.openxmlformats.org/officeDocument/2006/relationships/image" Target="../media/image1.png"/><Relationship Id="rId20" Type="http://schemas.openxmlformats.org/officeDocument/2006/relationships/image" Target="../media/image5.png"/><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5" Type="http://schemas.openxmlformats.org/officeDocument/2006/relationships/theme" Target="../theme/theme14.xml"/><Relationship Id="rId10" Type="http://schemas.openxmlformats.org/officeDocument/2006/relationships/slideLayout" Target="../slideLayouts/slideLayout160.xml"/><Relationship Id="rId19" Type="http://schemas.openxmlformats.org/officeDocument/2006/relationships/image" Target="../media/image4.png"/><Relationship Id="rId4" Type="http://schemas.openxmlformats.org/officeDocument/2006/relationships/slideLayout" Target="../slideLayouts/slideLayout154.xml"/><Relationship Id="rId9" Type="http://schemas.openxmlformats.org/officeDocument/2006/relationships/slideLayout" Target="../slideLayouts/slideLayout159.xml"/><Relationship Id="rId14" Type="http://schemas.openxmlformats.org/officeDocument/2006/relationships/slideLayout" Target="../slideLayouts/slideLayout16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2.xml"/><Relationship Id="rId13" Type="http://schemas.openxmlformats.org/officeDocument/2006/relationships/slideLayout" Target="../slideLayouts/slideLayout177.xml"/><Relationship Id="rId18" Type="http://schemas.openxmlformats.org/officeDocument/2006/relationships/image" Target="../media/image4.png"/><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slideLayout" Target="../slideLayouts/slideLayout176.xml"/><Relationship Id="rId17" Type="http://schemas.openxmlformats.org/officeDocument/2006/relationships/image" Target="../media/image3.png"/><Relationship Id="rId2" Type="http://schemas.openxmlformats.org/officeDocument/2006/relationships/slideLayout" Target="../slideLayouts/slideLayout166.xml"/><Relationship Id="rId16" Type="http://schemas.openxmlformats.org/officeDocument/2006/relationships/image" Target="../media/image2.png"/><Relationship Id="rId20" Type="http://schemas.openxmlformats.org/officeDocument/2006/relationships/image" Target="../media/image6.png"/><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5" Type="http://schemas.openxmlformats.org/officeDocument/2006/relationships/image" Target="../media/image1.png"/><Relationship Id="rId10" Type="http://schemas.openxmlformats.org/officeDocument/2006/relationships/slideLayout" Target="../slideLayouts/slideLayout174.xml"/><Relationship Id="rId19" Type="http://schemas.openxmlformats.org/officeDocument/2006/relationships/image" Target="../media/image5.png"/><Relationship Id="rId4" Type="http://schemas.openxmlformats.org/officeDocument/2006/relationships/slideLayout" Target="../slideLayouts/slideLayout168.xml"/><Relationship Id="rId9" Type="http://schemas.openxmlformats.org/officeDocument/2006/relationships/slideLayout" Target="../slideLayouts/slideLayout173.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5.xml"/><Relationship Id="rId13" Type="http://schemas.openxmlformats.org/officeDocument/2006/relationships/slideLayout" Target="../slideLayouts/slideLayout190.xml"/><Relationship Id="rId18" Type="http://schemas.openxmlformats.org/officeDocument/2006/relationships/image" Target="../media/image4.png"/><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slideLayout" Target="../slideLayouts/slideLayout189.xml"/><Relationship Id="rId17" Type="http://schemas.openxmlformats.org/officeDocument/2006/relationships/image" Target="../media/image3.png"/><Relationship Id="rId2" Type="http://schemas.openxmlformats.org/officeDocument/2006/relationships/slideLayout" Target="../slideLayouts/slideLayout179.xml"/><Relationship Id="rId16" Type="http://schemas.openxmlformats.org/officeDocument/2006/relationships/image" Target="../media/image2.png"/><Relationship Id="rId20" Type="http://schemas.openxmlformats.org/officeDocument/2006/relationships/image" Target="../media/image6.png"/><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5" Type="http://schemas.openxmlformats.org/officeDocument/2006/relationships/image" Target="../media/image1.png"/><Relationship Id="rId10" Type="http://schemas.openxmlformats.org/officeDocument/2006/relationships/slideLayout" Target="../slideLayouts/slideLayout187.xml"/><Relationship Id="rId19" Type="http://schemas.openxmlformats.org/officeDocument/2006/relationships/image" Target="../media/image5.png"/><Relationship Id="rId4" Type="http://schemas.openxmlformats.org/officeDocument/2006/relationships/slideLayout" Target="../slideLayouts/slideLayout181.xml"/><Relationship Id="rId9" Type="http://schemas.openxmlformats.org/officeDocument/2006/relationships/slideLayout" Target="../slideLayouts/slideLayout186.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8.xml"/><Relationship Id="rId13" Type="http://schemas.openxmlformats.org/officeDocument/2006/relationships/theme" Target="../theme/theme17.xml"/><Relationship Id="rId18" Type="http://schemas.openxmlformats.org/officeDocument/2006/relationships/image" Target="../media/image5.png"/><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slideLayout" Target="../slideLayouts/slideLayout202.xml"/><Relationship Id="rId17" Type="http://schemas.openxmlformats.org/officeDocument/2006/relationships/image" Target="../media/image4.png"/><Relationship Id="rId2" Type="http://schemas.openxmlformats.org/officeDocument/2006/relationships/slideLayout" Target="../slideLayouts/slideLayout192.xml"/><Relationship Id="rId16" Type="http://schemas.openxmlformats.org/officeDocument/2006/relationships/image" Target="../media/image3.png"/><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5" Type="http://schemas.openxmlformats.org/officeDocument/2006/relationships/image" Target="../media/image2.png"/><Relationship Id="rId10" Type="http://schemas.openxmlformats.org/officeDocument/2006/relationships/slideLayout" Target="../slideLayouts/slideLayout200.xml"/><Relationship Id="rId19" Type="http://schemas.openxmlformats.org/officeDocument/2006/relationships/image" Target="../media/image6.png"/><Relationship Id="rId4" Type="http://schemas.openxmlformats.org/officeDocument/2006/relationships/slideLayout" Target="../slideLayouts/slideLayout194.xml"/><Relationship Id="rId9" Type="http://schemas.openxmlformats.org/officeDocument/2006/relationships/slideLayout" Target="../slideLayouts/slideLayout199.xml"/><Relationship Id="rId14" Type="http://schemas.openxmlformats.org/officeDocument/2006/relationships/image" Target="../media/image1.pn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10.xml"/><Relationship Id="rId13" Type="http://schemas.openxmlformats.org/officeDocument/2006/relationships/theme" Target="../theme/theme18.xml"/><Relationship Id="rId18" Type="http://schemas.openxmlformats.org/officeDocument/2006/relationships/image" Target="../media/image5.png"/><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slideLayout" Target="../slideLayouts/slideLayout214.xml"/><Relationship Id="rId17" Type="http://schemas.openxmlformats.org/officeDocument/2006/relationships/image" Target="../media/image4.png"/><Relationship Id="rId2" Type="http://schemas.openxmlformats.org/officeDocument/2006/relationships/slideLayout" Target="../slideLayouts/slideLayout204.xml"/><Relationship Id="rId16" Type="http://schemas.openxmlformats.org/officeDocument/2006/relationships/image" Target="../media/image3.png"/><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5" Type="http://schemas.openxmlformats.org/officeDocument/2006/relationships/image" Target="../media/image2.png"/><Relationship Id="rId10" Type="http://schemas.openxmlformats.org/officeDocument/2006/relationships/slideLayout" Target="../slideLayouts/slideLayout212.xml"/><Relationship Id="rId19" Type="http://schemas.openxmlformats.org/officeDocument/2006/relationships/image" Target="../media/image6.png"/><Relationship Id="rId4" Type="http://schemas.openxmlformats.org/officeDocument/2006/relationships/slideLayout" Target="../slideLayouts/slideLayout206.xml"/><Relationship Id="rId9" Type="http://schemas.openxmlformats.org/officeDocument/2006/relationships/slideLayout" Target="../slideLayouts/slideLayout211.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1.png"/><Relationship Id="rId17" Type="http://schemas.openxmlformats.org/officeDocument/2006/relationships/image" Target="../media/image6.png"/><Relationship Id="rId2" Type="http://schemas.openxmlformats.org/officeDocument/2006/relationships/slideLayout" Target="../slideLayouts/slideLayout13.xml"/><Relationship Id="rId16"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image" Target="../media/image4.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image" Target="../media/image4.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image" Target="../media/image3.png"/><Relationship Id="rId2" Type="http://schemas.openxmlformats.org/officeDocument/2006/relationships/slideLayout" Target="../slideLayouts/slideLayout23.xml"/><Relationship Id="rId16" Type="http://schemas.openxmlformats.org/officeDocument/2006/relationships/image" Target="../media/image2.png"/><Relationship Id="rId20" Type="http://schemas.openxmlformats.org/officeDocument/2006/relationships/image" Target="../media/image6.png"/><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image" Target="../media/image1.png"/><Relationship Id="rId10" Type="http://schemas.openxmlformats.org/officeDocument/2006/relationships/slideLayout" Target="../slideLayouts/slideLayout31.xml"/><Relationship Id="rId19" Type="http://schemas.openxmlformats.org/officeDocument/2006/relationships/image" Target="../media/image5.png"/><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7.wmf"/><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6" Type="http://schemas.openxmlformats.org/officeDocument/2006/relationships/image" Target="../media/image8.emf"/><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theme" Target="../theme/theme6.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image" Target="../media/image7.wmf"/><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theme" Target="../theme/theme8.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image" Target="../media/image7.wmf"/></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image" Target="../media/image9.emf"/><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9.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540717"/>
            <a:ext cx="1824456" cy="344667"/>
          </a:xfrm>
          <a:prstGeom prst="rect">
            <a:avLst/>
          </a:prstGeom>
        </p:spPr>
        <p:txBody>
          <a:bodyPr vert="horz" lIns="91440" tIns="45720" rIns="91440" bIns="45720" rtlCol="0" anchor="ctr"/>
          <a:lstStyle>
            <a:lvl1pPr algn="l">
              <a:defRPr sz="1200">
                <a:solidFill>
                  <a:schemeClr val="tx1">
                    <a:tint val="75000"/>
                  </a:schemeClr>
                </a:solidFill>
              </a:defRPr>
            </a:lvl1pPr>
          </a:lstStyle>
          <a:p>
            <a:fld id="{930838E6-6717-45C4-8BF1-11B8FC58B6EF}" type="datetimeFigureOut">
              <a:rPr lang="en-GB" smtClean="0"/>
              <a:t>06/11/2019</a:t>
            </a:fld>
            <a:endParaRPr lang="en-GB"/>
          </a:p>
        </p:txBody>
      </p:sp>
      <p:sp>
        <p:nvSpPr>
          <p:cNvPr id="5" name="Footer Placeholder 4"/>
          <p:cNvSpPr>
            <a:spLocks noGrp="1"/>
          </p:cNvSpPr>
          <p:nvPr>
            <p:ph type="ftr" sz="quarter" idx="3"/>
          </p:nvPr>
        </p:nvSpPr>
        <p:spPr>
          <a:xfrm>
            <a:off x="3124200" y="6540717"/>
            <a:ext cx="2476048" cy="34466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540717"/>
            <a:ext cx="1824456" cy="344667"/>
          </a:xfrm>
          <a:prstGeom prst="rect">
            <a:avLst/>
          </a:prstGeom>
        </p:spPr>
        <p:txBody>
          <a:bodyPr vert="horz" lIns="91440" tIns="45720" rIns="91440" bIns="45720" rtlCol="0" anchor="ctr"/>
          <a:lstStyle>
            <a:lvl1pPr algn="r">
              <a:defRPr sz="1200">
                <a:solidFill>
                  <a:schemeClr val="tx1">
                    <a:tint val="75000"/>
                  </a:schemeClr>
                </a:solidFill>
              </a:defRPr>
            </a:lvl1pPr>
          </a:lstStyle>
          <a:p>
            <a:fld id="{9221B497-0F25-445B-AD20-6DE9F74C390B}" type="slidenum">
              <a:rPr lang="en-GB" smtClean="0"/>
              <a:t>‹#›</a:t>
            </a:fld>
            <a:endParaRPr lang="en-GB"/>
          </a:p>
        </p:txBody>
      </p:sp>
      <p:sp>
        <p:nvSpPr>
          <p:cNvPr id="7" name="Rectangle 6"/>
          <p:cNvSpPr>
            <a:spLocks noChangeArrowheads="1"/>
          </p:cNvSpPr>
          <p:nvPr/>
        </p:nvSpPr>
        <p:spPr bwMode="auto">
          <a:xfrm>
            <a:off x="0" y="6413419"/>
            <a:ext cx="9144000" cy="347664"/>
          </a:xfrm>
          <a:prstGeom prst="rect">
            <a:avLst/>
          </a:prstGeom>
          <a:gradFill>
            <a:gsLst>
              <a:gs pos="0">
                <a:srgbClr val="0A5079"/>
              </a:gs>
              <a:gs pos="100000">
                <a:srgbClr val="22A6E0"/>
              </a:gs>
            </a:gsLst>
            <a:lin ang="0" scaled="1"/>
          </a:gradFill>
          <a:ln w="9525">
            <a:noFill/>
            <a:miter lim="800000"/>
            <a:headEnd/>
            <a:tailEnd/>
          </a:ln>
          <a:effectLst/>
          <a:extLst/>
        </p:spPr>
        <p:txBody>
          <a:bodyPr wrap="none" lIns="118750" tIns="59376" rIns="118750" bIns="59376" anchor="ctr"/>
          <a:lstStyle/>
          <a:p>
            <a:pPr algn="ctr" defTabSz="1187450" rtl="0"/>
            <a:endParaRPr lang="en-GB" sz="2400" b="0">
              <a:solidFill>
                <a:schemeClr val="tx1"/>
              </a:solidFill>
              <a:latin typeface="Arial" charset="0"/>
            </a:endParaRPr>
          </a:p>
        </p:txBody>
      </p:sp>
      <p:grpSp>
        <p:nvGrpSpPr>
          <p:cNvPr id="8" name="Group 81"/>
          <p:cNvGrpSpPr>
            <a:grpSpLocks/>
          </p:cNvGrpSpPr>
          <p:nvPr/>
        </p:nvGrpSpPr>
        <p:grpSpPr bwMode="auto">
          <a:xfrm>
            <a:off x="527050" y="6421358"/>
            <a:ext cx="8200550" cy="320690"/>
            <a:chOff x="341" y="2"/>
            <a:chExt cx="6041" cy="214"/>
          </a:xfrm>
        </p:grpSpPr>
        <p:pic>
          <p:nvPicPr>
            <p:cNvPr id="9" name="Picture 69" descr="WHO-AR-W-H"/>
            <p:cNvPicPr>
              <a:picLocks noChangeAspect="1" noChangeArrowheads="1"/>
            </p:cNvPicPr>
            <p:nvPr userDrawn="1"/>
          </p:nvPicPr>
          <p:blipFill>
            <a:blip r:embed="rId13" cstate="email">
              <a:extLst>
                <a:ext uri="{28A0092B-C50C-407E-A947-70E740481C1C}">
                  <a14:useLocalDpi xmlns:a14="http://schemas.microsoft.com/office/drawing/2010/main"/>
                </a:ext>
              </a:extLst>
            </a:blip>
            <a:srcRect/>
            <a:stretch>
              <a:fillRect/>
            </a:stretch>
          </p:blipFill>
          <p:spPr bwMode="auto">
            <a:xfrm>
              <a:off x="341" y="2"/>
              <a:ext cx="743"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0" descr="WHO-CH-W-H"/>
            <p:cNvPicPr>
              <a:picLocks noChangeAspect="1" noChangeArrowheads="1"/>
            </p:cNvPicPr>
            <p:nvPr userDrawn="1"/>
          </p:nvPicPr>
          <p:blipFill>
            <a:blip r:embed="rId14" cstate="email">
              <a:extLst>
                <a:ext uri="{28A0092B-C50C-407E-A947-70E740481C1C}">
                  <a14:useLocalDpi xmlns:a14="http://schemas.microsoft.com/office/drawing/2010/main"/>
                </a:ext>
              </a:extLst>
            </a:blip>
            <a:srcRect/>
            <a:stretch>
              <a:fillRect/>
            </a:stretch>
          </p:blipFill>
          <p:spPr bwMode="auto">
            <a:xfrm>
              <a:off x="1334" y="2"/>
              <a:ext cx="807"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1" descr="WHO-EN-W-H"/>
            <p:cNvPicPr>
              <a:picLocks noChangeAspect="1" noChangeArrowheads="1"/>
            </p:cNvPicPr>
            <p:nvPr userDrawn="1"/>
          </p:nvPicPr>
          <p:blipFill>
            <a:blip r:embed="rId15" cstate="email">
              <a:extLst>
                <a:ext uri="{28A0092B-C50C-407E-A947-70E740481C1C}">
                  <a14:useLocalDpi xmlns:a14="http://schemas.microsoft.com/office/drawing/2010/main"/>
                </a:ext>
              </a:extLst>
            </a:blip>
            <a:srcRect/>
            <a:stretch>
              <a:fillRect/>
            </a:stretch>
          </p:blipFill>
          <p:spPr bwMode="auto">
            <a:xfrm>
              <a:off x="2391" y="3"/>
              <a:ext cx="69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4" descr="WHO-SP-W-H"/>
            <p:cNvPicPr>
              <a:picLocks noChangeAspect="1" noChangeArrowheads="1"/>
            </p:cNvPicPr>
            <p:nvPr userDrawn="1"/>
          </p:nvPicPr>
          <p:blipFill>
            <a:blip r:embed="rId16" cstate="email">
              <a:extLst>
                <a:ext uri="{28A0092B-C50C-407E-A947-70E740481C1C}">
                  <a14:useLocalDpi xmlns:a14="http://schemas.microsoft.com/office/drawing/2010/main"/>
                </a:ext>
              </a:extLst>
            </a:blip>
            <a:srcRect/>
            <a:stretch>
              <a:fillRect/>
            </a:stretch>
          </p:blipFill>
          <p:spPr bwMode="auto">
            <a:xfrm>
              <a:off x="5541" y="2"/>
              <a:ext cx="841"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75" descr="WHO-RU-W-H"/>
            <p:cNvPicPr>
              <a:picLocks noChangeAspect="1" noChangeArrowheads="1"/>
            </p:cNvPicPr>
            <p:nvPr userDrawn="1"/>
          </p:nvPicPr>
          <p:blipFill>
            <a:blip r:embed="rId17" cstate="email">
              <a:extLst>
                <a:ext uri="{28A0092B-C50C-407E-A947-70E740481C1C}">
                  <a14:useLocalDpi xmlns:a14="http://schemas.microsoft.com/office/drawing/2010/main"/>
                </a:ext>
              </a:extLst>
            </a:blip>
            <a:srcRect/>
            <a:stretch>
              <a:fillRect/>
            </a:stretch>
          </p:blipFill>
          <p:spPr bwMode="auto">
            <a:xfrm>
              <a:off x="4428" y="2"/>
              <a:ext cx="862"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77" descr="WHO-FR-W-H"/>
            <p:cNvPicPr>
              <a:picLocks noChangeAspect="1" noChangeArrowheads="1"/>
            </p:cNvPicPr>
            <p:nvPr userDrawn="1"/>
          </p:nvPicPr>
          <p:blipFill>
            <a:blip r:embed="rId18" cstate="email">
              <a:extLst>
                <a:ext uri="{28A0092B-C50C-407E-A947-70E740481C1C}">
                  <a14:useLocalDpi xmlns:a14="http://schemas.microsoft.com/office/drawing/2010/main"/>
                </a:ext>
              </a:extLst>
            </a:blip>
            <a:srcRect/>
            <a:stretch>
              <a:fillRect/>
            </a:stretch>
          </p:blipFill>
          <p:spPr bwMode="auto">
            <a:xfrm>
              <a:off x="3337" y="2"/>
              <a:ext cx="841"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60761293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266" name="Rectangle 3"/>
          <p:cNvSpPr>
            <a:spLocks noGrp="1" noChangeArrowheads="1"/>
          </p:cNvSpPr>
          <p:nvPr>
            <p:ph type="title"/>
          </p:nvPr>
        </p:nvSpPr>
        <p:spPr bwMode="auto">
          <a:xfrm>
            <a:off x="412750" y="0"/>
            <a:ext cx="8731250" cy="823913"/>
          </a:xfrm>
          <a:prstGeom prst="rect">
            <a:avLst/>
          </a:prstGeom>
          <a:noFill/>
          <a:ln>
            <a:noFill/>
          </a:ln>
          <a:effectLst>
            <a:outerShdw dist="17961" dir="2700000" algn="ctr" rotWithShape="0">
              <a:srgbClr val="96CCEE"/>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GB"/>
              <a:t>Click to edit Master title style</a:t>
            </a:r>
          </a:p>
        </p:txBody>
      </p:sp>
      <p:sp>
        <p:nvSpPr>
          <p:cNvPr id="11267" name="Rectangle 4"/>
          <p:cNvSpPr>
            <a:spLocks noGrp="1" noChangeArrowheads="1"/>
          </p:cNvSpPr>
          <p:nvPr>
            <p:ph type="body" idx="1"/>
          </p:nvPr>
        </p:nvSpPr>
        <p:spPr bwMode="auto">
          <a:xfrm>
            <a:off x="442913" y="1381125"/>
            <a:ext cx="8291512" cy="461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1268" name="Line 6"/>
          <p:cNvSpPr>
            <a:spLocks noChangeShapeType="1"/>
          </p:cNvSpPr>
          <p:nvPr/>
        </p:nvSpPr>
        <p:spPr bwMode="auto">
          <a:xfrm>
            <a:off x="423863" y="877888"/>
            <a:ext cx="8264525" cy="0"/>
          </a:xfrm>
          <a:prstGeom prst="line">
            <a:avLst/>
          </a:prstGeom>
          <a:noFill/>
          <a:ln w="50800">
            <a:solidFill>
              <a:srgbClr val="C1E1F5"/>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GB">
              <a:solidFill>
                <a:srgbClr val="000000"/>
              </a:solidFill>
            </a:endParaRPr>
          </a:p>
        </p:txBody>
      </p:sp>
      <p:sp>
        <p:nvSpPr>
          <p:cNvPr id="11269" name="Rectangle 12"/>
          <p:cNvSpPr>
            <a:spLocks noChangeArrowheads="1"/>
          </p:cNvSpPr>
          <p:nvPr/>
        </p:nvSpPr>
        <p:spPr bwMode="auto">
          <a:xfrm>
            <a:off x="1588" y="6015038"/>
            <a:ext cx="9144000" cy="842962"/>
          </a:xfrm>
          <a:prstGeom prst="rect">
            <a:avLst/>
          </a:prstGeom>
          <a:solidFill>
            <a:srgbClr val="1E7FB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0035" tIns="40018" rIns="80035" bIns="40018" anchor="ctr"/>
          <a:lstStyle/>
          <a:p>
            <a:pPr defTabSz="801688" rtl="1" fontAlgn="base">
              <a:spcBef>
                <a:spcPct val="0"/>
              </a:spcBef>
              <a:spcAft>
                <a:spcPct val="0"/>
              </a:spcAft>
            </a:pPr>
            <a:endParaRPr lang="fr-FR" sz="3900" b="1">
              <a:solidFill>
                <a:srgbClr val="1E7FB8"/>
              </a:solidFill>
              <a:latin typeface="Arial Narrow" pitchFamily="34" charset="0"/>
            </a:endParaRPr>
          </a:p>
        </p:txBody>
      </p:sp>
      <p:pic>
        <p:nvPicPr>
          <p:cNvPr id="11270" name="Picture 17" descr="WHO-EN-white-H"/>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953250" y="6170613"/>
            <a:ext cx="1685925"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1102141"/>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Lst>
  <p:hf hdr="0" dt="0"/>
  <p:txStyles>
    <p:titleStyle>
      <a:lvl1pPr algn="l" rtl="0" eaLnBrk="0" fontAlgn="b" hangingPunct="0">
        <a:spcBef>
          <a:spcPct val="0"/>
        </a:spcBef>
        <a:spcAft>
          <a:spcPct val="0"/>
        </a:spcAft>
        <a:defRPr sz="3500" b="1">
          <a:solidFill>
            <a:srgbClr val="000066"/>
          </a:solidFill>
          <a:latin typeface="+mj-lt"/>
          <a:ea typeface="+mj-ea"/>
          <a:cs typeface="+mj-cs"/>
        </a:defRPr>
      </a:lvl1pPr>
      <a:lvl2pPr algn="l" rtl="0" eaLnBrk="0" fontAlgn="b" hangingPunct="0">
        <a:spcBef>
          <a:spcPct val="0"/>
        </a:spcBef>
        <a:spcAft>
          <a:spcPct val="0"/>
        </a:spcAft>
        <a:defRPr sz="3500" b="1">
          <a:solidFill>
            <a:srgbClr val="000066"/>
          </a:solidFill>
          <a:latin typeface="Arial Narrow" pitchFamily="34" charset="0"/>
          <a:cs typeface="Arial" charset="0"/>
        </a:defRPr>
      </a:lvl2pPr>
      <a:lvl3pPr algn="l" rtl="0" eaLnBrk="0" fontAlgn="b" hangingPunct="0">
        <a:spcBef>
          <a:spcPct val="0"/>
        </a:spcBef>
        <a:spcAft>
          <a:spcPct val="0"/>
        </a:spcAft>
        <a:defRPr sz="3500" b="1">
          <a:solidFill>
            <a:srgbClr val="000066"/>
          </a:solidFill>
          <a:latin typeface="Arial Narrow" pitchFamily="34" charset="0"/>
          <a:cs typeface="Arial" charset="0"/>
        </a:defRPr>
      </a:lvl3pPr>
      <a:lvl4pPr algn="l" rtl="0" eaLnBrk="0" fontAlgn="b" hangingPunct="0">
        <a:spcBef>
          <a:spcPct val="0"/>
        </a:spcBef>
        <a:spcAft>
          <a:spcPct val="0"/>
        </a:spcAft>
        <a:defRPr sz="3500" b="1">
          <a:solidFill>
            <a:srgbClr val="000066"/>
          </a:solidFill>
          <a:latin typeface="Arial Narrow" pitchFamily="34" charset="0"/>
          <a:cs typeface="Arial" charset="0"/>
        </a:defRPr>
      </a:lvl4pPr>
      <a:lvl5pPr algn="l" rtl="0" eaLnBrk="0" fontAlgn="b" hangingPunct="0">
        <a:spcBef>
          <a:spcPct val="0"/>
        </a:spcBef>
        <a:spcAft>
          <a:spcPct val="0"/>
        </a:spcAft>
        <a:defRPr sz="3500" b="1">
          <a:solidFill>
            <a:srgbClr val="000066"/>
          </a:solidFill>
          <a:latin typeface="Arial Narrow" pitchFamily="34" charset="0"/>
          <a:cs typeface="Arial" charset="0"/>
        </a:defRPr>
      </a:lvl5pPr>
      <a:lvl6pPr marL="457200" algn="l" rtl="0" fontAlgn="b">
        <a:spcBef>
          <a:spcPct val="0"/>
        </a:spcBef>
        <a:spcAft>
          <a:spcPct val="0"/>
        </a:spcAft>
        <a:defRPr sz="3500" b="1">
          <a:solidFill>
            <a:srgbClr val="000066"/>
          </a:solidFill>
          <a:latin typeface="Arial Narrow" pitchFamily="34" charset="0"/>
          <a:cs typeface="Arial" charset="0"/>
        </a:defRPr>
      </a:lvl6pPr>
      <a:lvl7pPr marL="914400" algn="l" rtl="0" fontAlgn="b">
        <a:spcBef>
          <a:spcPct val="0"/>
        </a:spcBef>
        <a:spcAft>
          <a:spcPct val="0"/>
        </a:spcAft>
        <a:defRPr sz="3500" b="1">
          <a:solidFill>
            <a:srgbClr val="000066"/>
          </a:solidFill>
          <a:latin typeface="Arial Narrow" pitchFamily="34" charset="0"/>
          <a:cs typeface="Arial" charset="0"/>
        </a:defRPr>
      </a:lvl7pPr>
      <a:lvl8pPr marL="1371600" algn="l" rtl="0" fontAlgn="b">
        <a:spcBef>
          <a:spcPct val="0"/>
        </a:spcBef>
        <a:spcAft>
          <a:spcPct val="0"/>
        </a:spcAft>
        <a:defRPr sz="3500" b="1">
          <a:solidFill>
            <a:srgbClr val="000066"/>
          </a:solidFill>
          <a:latin typeface="Arial Narrow" pitchFamily="34" charset="0"/>
          <a:cs typeface="Arial" charset="0"/>
        </a:defRPr>
      </a:lvl8pPr>
      <a:lvl9pPr marL="1828800" algn="l" rtl="0" fontAlgn="b">
        <a:spcBef>
          <a:spcPct val="0"/>
        </a:spcBef>
        <a:spcAft>
          <a:spcPct val="0"/>
        </a:spcAft>
        <a:defRPr sz="3500" b="1">
          <a:solidFill>
            <a:srgbClr val="000066"/>
          </a:solidFill>
          <a:latin typeface="Arial Narrow" pitchFamily="34" charset="0"/>
          <a:cs typeface="Arial" charset="0"/>
        </a:defRPr>
      </a:lvl9pPr>
    </p:titleStyle>
    <p:bodyStyle>
      <a:lvl1pPr marL="342900" indent="-342900" algn="l" rtl="0" eaLnBrk="0" fontAlgn="base" hangingPunct="0">
        <a:spcBef>
          <a:spcPct val="80000"/>
        </a:spcBef>
        <a:spcAft>
          <a:spcPct val="0"/>
        </a:spcAft>
        <a:buClr>
          <a:srgbClr val="1E7FB8"/>
        </a:buClr>
        <a:buFont typeface="Wingdings" pitchFamily="2" charset="2"/>
        <a:buChar char="l"/>
        <a:defRPr sz="2500">
          <a:solidFill>
            <a:srgbClr val="000066"/>
          </a:solidFill>
          <a:latin typeface="+mn-lt"/>
          <a:ea typeface="+mn-ea"/>
          <a:cs typeface="+mn-cs"/>
        </a:defRPr>
      </a:lvl1pPr>
      <a:lvl2pPr marL="804863" indent="-280988" algn="l" rtl="0" eaLnBrk="0" fontAlgn="base" hangingPunct="0">
        <a:spcBef>
          <a:spcPct val="20000"/>
        </a:spcBef>
        <a:spcAft>
          <a:spcPct val="0"/>
        </a:spcAft>
        <a:buClr>
          <a:srgbClr val="1E7FB8"/>
        </a:buClr>
        <a:buFont typeface="Arial" charset="0"/>
        <a:buChar char="–"/>
        <a:defRPr sz="2100">
          <a:solidFill>
            <a:srgbClr val="000066"/>
          </a:solidFill>
          <a:latin typeface="+mn-lt"/>
          <a:cs typeface="+mn-cs"/>
        </a:defRPr>
      </a:lvl2pPr>
      <a:lvl3pPr marL="1255713" indent="-269875" algn="l" rtl="0" eaLnBrk="0" fontAlgn="base" hangingPunct="0">
        <a:spcBef>
          <a:spcPct val="20000"/>
        </a:spcBef>
        <a:spcAft>
          <a:spcPct val="0"/>
        </a:spcAft>
        <a:buClr>
          <a:srgbClr val="1E7FB8"/>
        </a:buClr>
        <a:buChar char="•"/>
        <a:defRPr sz="2100">
          <a:solidFill>
            <a:srgbClr val="000066"/>
          </a:solidFill>
          <a:latin typeface="+mj-lt"/>
          <a:cs typeface="+mn-cs"/>
        </a:defRPr>
      </a:lvl3pPr>
      <a:lvl4pPr marL="1662113" indent="-225425" algn="l" rtl="0" eaLnBrk="0" fontAlgn="base" hangingPunct="0">
        <a:spcBef>
          <a:spcPct val="20000"/>
        </a:spcBef>
        <a:spcAft>
          <a:spcPct val="0"/>
        </a:spcAft>
        <a:buClr>
          <a:srgbClr val="1E7FB8"/>
        </a:buClr>
        <a:buChar char="–"/>
        <a:defRPr sz="2100">
          <a:solidFill>
            <a:srgbClr val="000066"/>
          </a:solidFill>
          <a:latin typeface="+mj-lt"/>
          <a:cs typeface="+mn-cs"/>
        </a:defRPr>
      </a:lvl4pPr>
      <a:lvl5pPr marL="1989138" indent="-147638" algn="r" rtl="1" eaLnBrk="0" fontAlgn="base" hangingPunct="0">
        <a:spcBef>
          <a:spcPct val="20000"/>
        </a:spcBef>
        <a:spcAft>
          <a:spcPct val="0"/>
        </a:spcAft>
        <a:buChar char="»"/>
        <a:defRPr sz="2000">
          <a:solidFill>
            <a:srgbClr val="000066"/>
          </a:solidFill>
          <a:latin typeface="+mn-lt"/>
          <a:cs typeface="+mn-cs"/>
        </a:defRPr>
      </a:lvl5pPr>
      <a:lvl6pPr marL="2446338" indent="-147638" algn="r" rtl="1" fontAlgn="base">
        <a:spcBef>
          <a:spcPct val="20000"/>
        </a:spcBef>
        <a:spcAft>
          <a:spcPct val="0"/>
        </a:spcAft>
        <a:buChar char="»"/>
        <a:defRPr sz="2000">
          <a:solidFill>
            <a:srgbClr val="000066"/>
          </a:solidFill>
          <a:latin typeface="+mn-lt"/>
          <a:cs typeface="+mn-cs"/>
        </a:defRPr>
      </a:lvl6pPr>
      <a:lvl7pPr marL="2903538" indent="-147638" algn="r" rtl="1" fontAlgn="base">
        <a:spcBef>
          <a:spcPct val="20000"/>
        </a:spcBef>
        <a:spcAft>
          <a:spcPct val="0"/>
        </a:spcAft>
        <a:buChar char="»"/>
        <a:defRPr sz="2000">
          <a:solidFill>
            <a:srgbClr val="000066"/>
          </a:solidFill>
          <a:latin typeface="+mn-lt"/>
          <a:cs typeface="+mn-cs"/>
        </a:defRPr>
      </a:lvl7pPr>
      <a:lvl8pPr marL="3360738" indent="-147638" algn="r" rtl="1" fontAlgn="base">
        <a:spcBef>
          <a:spcPct val="20000"/>
        </a:spcBef>
        <a:spcAft>
          <a:spcPct val="0"/>
        </a:spcAft>
        <a:buChar char="»"/>
        <a:defRPr sz="2000">
          <a:solidFill>
            <a:srgbClr val="000066"/>
          </a:solidFill>
          <a:latin typeface="+mn-lt"/>
          <a:cs typeface="+mn-cs"/>
        </a:defRPr>
      </a:lvl8pPr>
      <a:lvl9pPr marL="3817938" indent="-147638" algn="r" rtl="1" fontAlgn="base">
        <a:spcBef>
          <a:spcPct val="20000"/>
        </a:spcBef>
        <a:spcAft>
          <a:spcPct val="0"/>
        </a:spcAft>
        <a:buChar char="»"/>
        <a:defRPr sz="2000">
          <a:solidFill>
            <a:srgbClr val="000066"/>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540717"/>
            <a:ext cx="1824456" cy="344667"/>
          </a:xfrm>
          <a:prstGeom prst="rect">
            <a:avLst/>
          </a:prstGeom>
        </p:spPr>
        <p:txBody>
          <a:bodyPr vert="horz" lIns="91440" tIns="45720" rIns="91440" bIns="45720" rtlCol="0" anchor="ctr"/>
          <a:lstStyle>
            <a:lvl1pPr algn="l">
              <a:defRPr sz="1200">
                <a:solidFill>
                  <a:schemeClr val="tx1">
                    <a:tint val="75000"/>
                  </a:schemeClr>
                </a:solidFill>
              </a:defRPr>
            </a:lvl1pPr>
          </a:lstStyle>
          <a:p>
            <a:fld id="{930838E6-6717-45C4-8BF1-11B8FC58B6EF}" type="datetimeFigureOut">
              <a:rPr lang="en-GB" smtClean="0">
                <a:solidFill>
                  <a:prstClr val="black">
                    <a:tint val="75000"/>
                  </a:prstClr>
                </a:solidFill>
              </a:rPr>
              <a:pPr/>
              <a:t>06/11/2019</a:t>
            </a:fld>
            <a:endParaRPr lang="en-GB">
              <a:solidFill>
                <a:prstClr val="black">
                  <a:tint val="75000"/>
                </a:prstClr>
              </a:solidFill>
            </a:endParaRPr>
          </a:p>
        </p:txBody>
      </p:sp>
      <p:sp>
        <p:nvSpPr>
          <p:cNvPr id="5" name="Footer Placeholder 4"/>
          <p:cNvSpPr>
            <a:spLocks noGrp="1"/>
          </p:cNvSpPr>
          <p:nvPr>
            <p:ph type="ftr" sz="quarter" idx="3"/>
          </p:nvPr>
        </p:nvSpPr>
        <p:spPr>
          <a:xfrm>
            <a:off x="3124200" y="6540717"/>
            <a:ext cx="2476048" cy="34466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540717"/>
            <a:ext cx="1824456" cy="344667"/>
          </a:xfrm>
          <a:prstGeom prst="rect">
            <a:avLst/>
          </a:prstGeom>
        </p:spPr>
        <p:txBody>
          <a:bodyPr vert="horz" lIns="91440" tIns="45720" rIns="91440" bIns="45720" rtlCol="0" anchor="ctr"/>
          <a:lstStyle>
            <a:lvl1pPr algn="r">
              <a:defRPr sz="1200">
                <a:solidFill>
                  <a:schemeClr val="tx1">
                    <a:tint val="75000"/>
                  </a:schemeClr>
                </a:solidFill>
              </a:defRPr>
            </a:lvl1pPr>
          </a:lstStyle>
          <a:p>
            <a:fld id="{9221B497-0F25-445B-AD20-6DE9F74C390B}" type="slidenum">
              <a:rPr lang="en-GB" smtClean="0">
                <a:solidFill>
                  <a:prstClr val="black">
                    <a:tint val="75000"/>
                  </a:prstClr>
                </a:solidFill>
              </a:rPr>
              <a:pPr/>
              <a:t>‹#›</a:t>
            </a:fld>
            <a:endParaRPr lang="en-GB">
              <a:solidFill>
                <a:prstClr val="black">
                  <a:tint val="75000"/>
                </a:prstClr>
              </a:solidFill>
            </a:endParaRPr>
          </a:p>
        </p:txBody>
      </p:sp>
      <p:sp>
        <p:nvSpPr>
          <p:cNvPr id="7" name="Rectangle 6"/>
          <p:cNvSpPr>
            <a:spLocks noChangeArrowheads="1"/>
          </p:cNvSpPr>
          <p:nvPr/>
        </p:nvSpPr>
        <p:spPr bwMode="auto">
          <a:xfrm>
            <a:off x="0" y="6413419"/>
            <a:ext cx="9144000" cy="347664"/>
          </a:xfrm>
          <a:prstGeom prst="rect">
            <a:avLst/>
          </a:prstGeom>
          <a:gradFill>
            <a:gsLst>
              <a:gs pos="0">
                <a:srgbClr val="0A5079"/>
              </a:gs>
              <a:gs pos="100000">
                <a:srgbClr val="22A6E0"/>
              </a:gs>
            </a:gsLst>
            <a:lin ang="0" scaled="1"/>
          </a:gradFill>
          <a:ln w="9525">
            <a:noFill/>
            <a:miter lim="800000"/>
            <a:headEnd/>
            <a:tailEnd/>
          </a:ln>
          <a:effectLst/>
          <a:extLst/>
        </p:spPr>
        <p:txBody>
          <a:bodyPr wrap="none" lIns="118750" tIns="59376" rIns="118750" bIns="59376" anchor="ctr"/>
          <a:lstStyle/>
          <a:p>
            <a:pPr algn="ctr" defTabSz="1187450"/>
            <a:endParaRPr lang="en-GB" sz="2400">
              <a:solidFill>
                <a:prstClr val="black"/>
              </a:solidFill>
              <a:latin typeface="Arial" charset="0"/>
            </a:endParaRPr>
          </a:p>
        </p:txBody>
      </p:sp>
      <p:grpSp>
        <p:nvGrpSpPr>
          <p:cNvPr id="8" name="Group 81"/>
          <p:cNvGrpSpPr>
            <a:grpSpLocks/>
          </p:cNvGrpSpPr>
          <p:nvPr/>
        </p:nvGrpSpPr>
        <p:grpSpPr bwMode="auto">
          <a:xfrm>
            <a:off x="527050" y="6421358"/>
            <a:ext cx="8200550" cy="320690"/>
            <a:chOff x="341" y="2"/>
            <a:chExt cx="6041" cy="214"/>
          </a:xfrm>
        </p:grpSpPr>
        <p:pic>
          <p:nvPicPr>
            <p:cNvPr id="9" name="Picture 69" descr="WHO-AR-W-H"/>
            <p:cNvPicPr>
              <a:picLocks noChangeAspect="1" noChangeArrowheads="1"/>
            </p:cNvPicPr>
            <p:nvPr userDrawn="1"/>
          </p:nvPicPr>
          <p:blipFill>
            <a:blip r:embed="rId14" cstate="email">
              <a:extLst>
                <a:ext uri="{28A0092B-C50C-407E-A947-70E740481C1C}">
                  <a14:useLocalDpi xmlns:a14="http://schemas.microsoft.com/office/drawing/2010/main"/>
                </a:ext>
              </a:extLst>
            </a:blip>
            <a:srcRect/>
            <a:stretch>
              <a:fillRect/>
            </a:stretch>
          </p:blipFill>
          <p:spPr bwMode="auto">
            <a:xfrm>
              <a:off x="341" y="2"/>
              <a:ext cx="743"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0" descr="WHO-CH-W-H"/>
            <p:cNvPicPr>
              <a:picLocks noChangeAspect="1" noChangeArrowheads="1"/>
            </p:cNvPicPr>
            <p:nvPr userDrawn="1"/>
          </p:nvPicPr>
          <p:blipFill>
            <a:blip r:embed="rId15" cstate="email">
              <a:extLst>
                <a:ext uri="{28A0092B-C50C-407E-A947-70E740481C1C}">
                  <a14:useLocalDpi xmlns:a14="http://schemas.microsoft.com/office/drawing/2010/main"/>
                </a:ext>
              </a:extLst>
            </a:blip>
            <a:srcRect/>
            <a:stretch>
              <a:fillRect/>
            </a:stretch>
          </p:blipFill>
          <p:spPr bwMode="auto">
            <a:xfrm>
              <a:off x="1334" y="2"/>
              <a:ext cx="807"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1" descr="WHO-EN-W-H"/>
            <p:cNvPicPr>
              <a:picLocks noChangeAspect="1" noChangeArrowheads="1"/>
            </p:cNvPicPr>
            <p:nvPr userDrawn="1"/>
          </p:nvPicPr>
          <p:blipFill>
            <a:blip r:embed="rId16" cstate="email">
              <a:extLst>
                <a:ext uri="{28A0092B-C50C-407E-A947-70E740481C1C}">
                  <a14:useLocalDpi xmlns:a14="http://schemas.microsoft.com/office/drawing/2010/main"/>
                </a:ext>
              </a:extLst>
            </a:blip>
            <a:srcRect/>
            <a:stretch>
              <a:fillRect/>
            </a:stretch>
          </p:blipFill>
          <p:spPr bwMode="auto">
            <a:xfrm>
              <a:off x="2391" y="3"/>
              <a:ext cx="69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4" descr="WHO-SP-W-H"/>
            <p:cNvPicPr>
              <a:picLocks noChangeAspect="1" noChangeArrowheads="1"/>
            </p:cNvPicPr>
            <p:nvPr userDrawn="1"/>
          </p:nvPicPr>
          <p:blipFill>
            <a:blip r:embed="rId17" cstate="email">
              <a:extLst>
                <a:ext uri="{28A0092B-C50C-407E-A947-70E740481C1C}">
                  <a14:useLocalDpi xmlns:a14="http://schemas.microsoft.com/office/drawing/2010/main"/>
                </a:ext>
              </a:extLst>
            </a:blip>
            <a:srcRect/>
            <a:stretch>
              <a:fillRect/>
            </a:stretch>
          </p:blipFill>
          <p:spPr bwMode="auto">
            <a:xfrm>
              <a:off x="5541" y="2"/>
              <a:ext cx="841"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75" descr="WHO-RU-W-H"/>
            <p:cNvPicPr>
              <a:picLocks noChangeAspect="1" noChangeArrowheads="1"/>
            </p:cNvPicPr>
            <p:nvPr userDrawn="1"/>
          </p:nvPicPr>
          <p:blipFill>
            <a:blip r:embed="rId18" cstate="email">
              <a:extLst>
                <a:ext uri="{28A0092B-C50C-407E-A947-70E740481C1C}">
                  <a14:useLocalDpi xmlns:a14="http://schemas.microsoft.com/office/drawing/2010/main"/>
                </a:ext>
              </a:extLst>
            </a:blip>
            <a:srcRect/>
            <a:stretch>
              <a:fillRect/>
            </a:stretch>
          </p:blipFill>
          <p:spPr bwMode="auto">
            <a:xfrm>
              <a:off x="4428" y="2"/>
              <a:ext cx="862"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77" descr="WHO-FR-W-H"/>
            <p:cNvPicPr>
              <a:picLocks noChangeAspect="1" noChangeArrowheads="1"/>
            </p:cNvPicPr>
            <p:nvPr userDrawn="1"/>
          </p:nvPicPr>
          <p:blipFill>
            <a:blip r:embed="rId19" cstate="email">
              <a:extLst>
                <a:ext uri="{28A0092B-C50C-407E-A947-70E740481C1C}">
                  <a14:useLocalDpi xmlns:a14="http://schemas.microsoft.com/office/drawing/2010/main"/>
                </a:ext>
              </a:extLst>
            </a:blip>
            <a:srcRect/>
            <a:stretch>
              <a:fillRect/>
            </a:stretch>
          </p:blipFill>
          <p:spPr bwMode="auto">
            <a:xfrm>
              <a:off x="3337" y="2"/>
              <a:ext cx="841"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545129227"/>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 id="214748387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232" tIns="45616" rIns="91232" bIns="45616"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232" tIns="45616" rIns="91232" bIns="4561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1" y="6356363"/>
            <a:ext cx="2133600" cy="365125"/>
          </a:xfrm>
          <a:prstGeom prst="rect">
            <a:avLst/>
          </a:prstGeom>
        </p:spPr>
        <p:txBody>
          <a:bodyPr vert="horz" lIns="91232" tIns="45616" rIns="91232" bIns="45616" rtlCol="0" anchor="ctr"/>
          <a:lstStyle>
            <a:lvl1pPr algn="l">
              <a:defRPr sz="1200">
                <a:solidFill>
                  <a:schemeClr val="tx1">
                    <a:tint val="75000"/>
                  </a:schemeClr>
                </a:solidFill>
              </a:defRPr>
            </a:lvl1pPr>
          </a:lstStyle>
          <a:p>
            <a:pPr defTabSz="912305"/>
            <a:fld id="{5BDED46B-A658-44B4-847A-65039D72BE84}" type="datetimeFigureOut">
              <a:rPr lang="en-GB" smtClean="0">
                <a:solidFill>
                  <a:prstClr val="black">
                    <a:tint val="75000"/>
                  </a:prstClr>
                </a:solidFill>
              </a:rPr>
              <a:pPr defTabSz="912305"/>
              <a:t>06/11/2019</a:t>
            </a:fld>
            <a:endParaRPr lang="en-GB">
              <a:solidFill>
                <a:prstClr val="black">
                  <a:tint val="75000"/>
                </a:prstClr>
              </a:solidFill>
            </a:endParaRPr>
          </a:p>
        </p:txBody>
      </p:sp>
      <p:sp>
        <p:nvSpPr>
          <p:cNvPr id="5" name="Footer Placeholder 4"/>
          <p:cNvSpPr>
            <a:spLocks noGrp="1"/>
          </p:cNvSpPr>
          <p:nvPr>
            <p:ph type="ftr" sz="quarter" idx="3"/>
          </p:nvPr>
        </p:nvSpPr>
        <p:spPr>
          <a:xfrm>
            <a:off x="3124203" y="6356363"/>
            <a:ext cx="2895600" cy="365125"/>
          </a:xfrm>
          <a:prstGeom prst="rect">
            <a:avLst/>
          </a:prstGeom>
        </p:spPr>
        <p:txBody>
          <a:bodyPr vert="horz" lIns="91232" tIns="45616" rIns="91232" bIns="45616" rtlCol="0" anchor="ctr"/>
          <a:lstStyle>
            <a:lvl1pPr algn="ctr">
              <a:defRPr sz="1200">
                <a:solidFill>
                  <a:schemeClr val="tx1">
                    <a:tint val="75000"/>
                  </a:schemeClr>
                </a:solidFill>
              </a:defRPr>
            </a:lvl1pPr>
          </a:lstStyle>
          <a:p>
            <a:pPr defTabSz="912305"/>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63"/>
            <a:ext cx="2133600" cy="365125"/>
          </a:xfrm>
          <a:prstGeom prst="rect">
            <a:avLst/>
          </a:prstGeom>
        </p:spPr>
        <p:txBody>
          <a:bodyPr vert="horz" lIns="91232" tIns="45616" rIns="91232" bIns="45616" rtlCol="0" anchor="ctr"/>
          <a:lstStyle>
            <a:lvl1pPr algn="r">
              <a:defRPr sz="1200">
                <a:solidFill>
                  <a:schemeClr val="tx1">
                    <a:tint val="75000"/>
                  </a:schemeClr>
                </a:solidFill>
              </a:defRPr>
            </a:lvl1pPr>
          </a:lstStyle>
          <a:p>
            <a:pPr defTabSz="912305"/>
            <a:fld id="{BA78976F-1B61-400C-85B9-1D0B483BFE11}" type="slidenum">
              <a:rPr lang="en-GB" smtClean="0">
                <a:solidFill>
                  <a:prstClr val="black">
                    <a:tint val="75000"/>
                  </a:prstClr>
                </a:solidFill>
              </a:rPr>
              <a:pPr defTabSz="912305"/>
              <a:t>‹#›</a:t>
            </a:fld>
            <a:endParaRPr lang="en-GB">
              <a:solidFill>
                <a:prstClr val="black">
                  <a:tint val="75000"/>
                </a:prstClr>
              </a:solidFill>
            </a:endParaRPr>
          </a:p>
        </p:txBody>
      </p:sp>
    </p:spTree>
    <p:extLst>
      <p:ext uri="{BB962C8B-B14F-4D97-AF65-F5344CB8AC3E}">
        <p14:creationId xmlns:p14="http://schemas.microsoft.com/office/powerpoint/2010/main" val="3443764254"/>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xStyles>
    <p:titleStyle>
      <a:lvl1pPr algn="ctr" defTabSz="912305" rtl="0" eaLnBrk="1" latinLnBrk="0" hangingPunct="1">
        <a:spcBef>
          <a:spcPct val="0"/>
        </a:spcBef>
        <a:buNone/>
        <a:defRPr sz="4400" kern="1200">
          <a:solidFill>
            <a:schemeClr val="tx1"/>
          </a:solidFill>
          <a:latin typeface="+mj-lt"/>
          <a:ea typeface="+mj-ea"/>
          <a:cs typeface="+mj-cs"/>
        </a:defRPr>
      </a:lvl1pPr>
    </p:titleStyle>
    <p:bodyStyle>
      <a:lvl1pPr marL="342113" indent="-342113" algn="l" defTabSz="91230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1247" indent="-285100" algn="l" defTabSz="91230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0381" indent="-228076" algn="l" defTabSz="9123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6534" indent="-228076" algn="l" defTabSz="912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2688" indent="-228076" algn="l" defTabSz="912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08838" indent="-228076" algn="l" defTabSz="912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4990" indent="-228076" algn="l" defTabSz="912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1144" indent="-228076" algn="l" defTabSz="912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77296" indent="-228076" algn="l" defTabSz="912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2305" rtl="0" eaLnBrk="1" latinLnBrk="0" hangingPunct="1">
        <a:defRPr sz="1800" kern="1200">
          <a:solidFill>
            <a:schemeClr val="tx1"/>
          </a:solidFill>
          <a:latin typeface="+mn-lt"/>
          <a:ea typeface="+mn-ea"/>
          <a:cs typeface="+mn-cs"/>
        </a:defRPr>
      </a:lvl1pPr>
      <a:lvl2pPr marL="456153" algn="l" defTabSz="912305" rtl="0" eaLnBrk="1" latinLnBrk="0" hangingPunct="1">
        <a:defRPr sz="1800" kern="1200">
          <a:solidFill>
            <a:schemeClr val="tx1"/>
          </a:solidFill>
          <a:latin typeface="+mn-lt"/>
          <a:ea typeface="+mn-ea"/>
          <a:cs typeface="+mn-cs"/>
        </a:defRPr>
      </a:lvl2pPr>
      <a:lvl3pPr marL="912305" algn="l" defTabSz="912305" rtl="0" eaLnBrk="1" latinLnBrk="0" hangingPunct="1">
        <a:defRPr sz="1800" kern="1200">
          <a:solidFill>
            <a:schemeClr val="tx1"/>
          </a:solidFill>
          <a:latin typeface="+mn-lt"/>
          <a:ea typeface="+mn-ea"/>
          <a:cs typeface="+mn-cs"/>
        </a:defRPr>
      </a:lvl3pPr>
      <a:lvl4pPr marL="1368458" algn="l" defTabSz="912305" rtl="0" eaLnBrk="1" latinLnBrk="0" hangingPunct="1">
        <a:defRPr sz="1800" kern="1200">
          <a:solidFill>
            <a:schemeClr val="tx1"/>
          </a:solidFill>
          <a:latin typeface="+mn-lt"/>
          <a:ea typeface="+mn-ea"/>
          <a:cs typeface="+mn-cs"/>
        </a:defRPr>
      </a:lvl4pPr>
      <a:lvl5pPr marL="1824611" algn="l" defTabSz="912305" rtl="0" eaLnBrk="1" latinLnBrk="0" hangingPunct="1">
        <a:defRPr sz="1800" kern="1200">
          <a:solidFill>
            <a:schemeClr val="tx1"/>
          </a:solidFill>
          <a:latin typeface="+mn-lt"/>
          <a:ea typeface="+mn-ea"/>
          <a:cs typeface="+mn-cs"/>
        </a:defRPr>
      </a:lvl5pPr>
      <a:lvl6pPr marL="2280761" algn="l" defTabSz="912305" rtl="0" eaLnBrk="1" latinLnBrk="0" hangingPunct="1">
        <a:defRPr sz="1800" kern="1200">
          <a:solidFill>
            <a:schemeClr val="tx1"/>
          </a:solidFill>
          <a:latin typeface="+mn-lt"/>
          <a:ea typeface="+mn-ea"/>
          <a:cs typeface="+mn-cs"/>
        </a:defRPr>
      </a:lvl6pPr>
      <a:lvl7pPr marL="2736916" algn="l" defTabSz="912305" rtl="0" eaLnBrk="1" latinLnBrk="0" hangingPunct="1">
        <a:defRPr sz="1800" kern="1200">
          <a:solidFill>
            <a:schemeClr val="tx1"/>
          </a:solidFill>
          <a:latin typeface="+mn-lt"/>
          <a:ea typeface="+mn-ea"/>
          <a:cs typeface="+mn-cs"/>
        </a:defRPr>
      </a:lvl7pPr>
      <a:lvl8pPr marL="3193067" algn="l" defTabSz="912305" rtl="0" eaLnBrk="1" latinLnBrk="0" hangingPunct="1">
        <a:defRPr sz="1800" kern="1200">
          <a:solidFill>
            <a:schemeClr val="tx1"/>
          </a:solidFill>
          <a:latin typeface="+mn-lt"/>
          <a:ea typeface="+mn-ea"/>
          <a:cs typeface="+mn-cs"/>
        </a:defRPr>
      </a:lvl8pPr>
      <a:lvl9pPr marL="3649217" algn="l" defTabSz="912305"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540717"/>
            <a:ext cx="1824456" cy="344667"/>
          </a:xfrm>
          <a:prstGeom prst="rect">
            <a:avLst/>
          </a:prstGeom>
        </p:spPr>
        <p:txBody>
          <a:bodyPr vert="horz" lIns="91440" tIns="45720" rIns="91440" bIns="45720" rtlCol="0" anchor="ctr"/>
          <a:lstStyle>
            <a:lvl1pPr algn="l">
              <a:defRPr sz="1200">
                <a:solidFill>
                  <a:schemeClr val="tx1">
                    <a:tint val="75000"/>
                  </a:schemeClr>
                </a:solidFill>
              </a:defRPr>
            </a:lvl1pPr>
          </a:lstStyle>
          <a:p>
            <a:fld id="{930838E6-6717-45C4-8BF1-11B8FC58B6EF}" type="datetimeFigureOut">
              <a:rPr lang="en-GB" smtClean="0">
                <a:solidFill>
                  <a:prstClr val="black">
                    <a:tint val="75000"/>
                  </a:prstClr>
                </a:solidFill>
              </a:rPr>
              <a:pPr/>
              <a:t>06/11/2019</a:t>
            </a:fld>
            <a:endParaRPr lang="en-GB">
              <a:solidFill>
                <a:prstClr val="black">
                  <a:tint val="75000"/>
                </a:prstClr>
              </a:solidFill>
            </a:endParaRPr>
          </a:p>
        </p:txBody>
      </p:sp>
      <p:sp>
        <p:nvSpPr>
          <p:cNvPr id="5" name="Footer Placeholder 4"/>
          <p:cNvSpPr>
            <a:spLocks noGrp="1"/>
          </p:cNvSpPr>
          <p:nvPr>
            <p:ph type="ftr" sz="quarter" idx="3"/>
          </p:nvPr>
        </p:nvSpPr>
        <p:spPr>
          <a:xfrm>
            <a:off x="3124200" y="6540717"/>
            <a:ext cx="2476048" cy="34466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540717"/>
            <a:ext cx="1824456" cy="344667"/>
          </a:xfrm>
          <a:prstGeom prst="rect">
            <a:avLst/>
          </a:prstGeom>
        </p:spPr>
        <p:txBody>
          <a:bodyPr vert="horz" lIns="91440" tIns="45720" rIns="91440" bIns="45720" rtlCol="0" anchor="ctr"/>
          <a:lstStyle>
            <a:lvl1pPr algn="r">
              <a:defRPr sz="1200">
                <a:solidFill>
                  <a:schemeClr val="tx1">
                    <a:tint val="75000"/>
                  </a:schemeClr>
                </a:solidFill>
              </a:defRPr>
            </a:lvl1pPr>
          </a:lstStyle>
          <a:p>
            <a:fld id="{9221B497-0F25-445B-AD20-6DE9F74C390B}" type="slidenum">
              <a:rPr lang="en-GB" smtClean="0">
                <a:solidFill>
                  <a:prstClr val="black">
                    <a:tint val="75000"/>
                  </a:prstClr>
                </a:solidFill>
              </a:rPr>
              <a:pPr/>
              <a:t>‹#›</a:t>
            </a:fld>
            <a:endParaRPr lang="en-GB">
              <a:solidFill>
                <a:prstClr val="black">
                  <a:tint val="75000"/>
                </a:prstClr>
              </a:solidFill>
            </a:endParaRPr>
          </a:p>
        </p:txBody>
      </p:sp>
      <p:sp>
        <p:nvSpPr>
          <p:cNvPr id="7" name="Rectangle 6"/>
          <p:cNvSpPr>
            <a:spLocks noChangeArrowheads="1"/>
          </p:cNvSpPr>
          <p:nvPr/>
        </p:nvSpPr>
        <p:spPr bwMode="auto">
          <a:xfrm>
            <a:off x="0" y="6413419"/>
            <a:ext cx="9144000" cy="347664"/>
          </a:xfrm>
          <a:prstGeom prst="rect">
            <a:avLst/>
          </a:prstGeom>
          <a:gradFill>
            <a:gsLst>
              <a:gs pos="0">
                <a:srgbClr val="0A5079"/>
              </a:gs>
              <a:gs pos="100000">
                <a:srgbClr val="22A6E0"/>
              </a:gs>
            </a:gsLst>
            <a:lin ang="0" scaled="1"/>
          </a:gradFill>
          <a:ln w="9525">
            <a:noFill/>
            <a:miter lim="800000"/>
            <a:headEnd/>
            <a:tailEnd/>
          </a:ln>
          <a:effectLst/>
          <a:extLst/>
        </p:spPr>
        <p:txBody>
          <a:bodyPr wrap="none" lIns="118750" tIns="59376" rIns="118750" bIns="59376" anchor="ctr"/>
          <a:lstStyle/>
          <a:p>
            <a:pPr algn="ctr" defTabSz="1187450"/>
            <a:endParaRPr lang="en-GB" sz="2400">
              <a:solidFill>
                <a:prstClr val="black"/>
              </a:solidFill>
              <a:latin typeface="Arial" charset="0"/>
            </a:endParaRPr>
          </a:p>
        </p:txBody>
      </p:sp>
      <p:grpSp>
        <p:nvGrpSpPr>
          <p:cNvPr id="8" name="Group 81"/>
          <p:cNvGrpSpPr>
            <a:grpSpLocks/>
          </p:cNvGrpSpPr>
          <p:nvPr/>
        </p:nvGrpSpPr>
        <p:grpSpPr bwMode="auto">
          <a:xfrm>
            <a:off x="527050" y="6421358"/>
            <a:ext cx="8200550" cy="320690"/>
            <a:chOff x="341" y="2"/>
            <a:chExt cx="6041" cy="214"/>
          </a:xfrm>
        </p:grpSpPr>
        <p:pic>
          <p:nvPicPr>
            <p:cNvPr id="9" name="Picture 69" descr="WHO-AR-W-H"/>
            <p:cNvPicPr>
              <a:picLocks noChangeAspect="1" noChangeArrowheads="1"/>
            </p:cNvPicPr>
            <p:nvPr userDrawn="1"/>
          </p:nvPicPr>
          <p:blipFill>
            <a:blip r:embed="rId14" cstate="email">
              <a:extLst>
                <a:ext uri="{28A0092B-C50C-407E-A947-70E740481C1C}">
                  <a14:useLocalDpi xmlns:a14="http://schemas.microsoft.com/office/drawing/2010/main"/>
                </a:ext>
              </a:extLst>
            </a:blip>
            <a:srcRect/>
            <a:stretch>
              <a:fillRect/>
            </a:stretch>
          </p:blipFill>
          <p:spPr bwMode="auto">
            <a:xfrm>
              <a:off x="341" y="2"/>
              <a:ext cx="743"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0" descr="WHO-CH-W-H"/>
            <p:cNvPicPr>
              <a:picLocks noChangeAspect="1" noChangeArrowheads="1"/>
            </p:cNvPicPr>
            <p:nvPr userDrawn="1"/>
          </p:nvPicPr>
          <p:blipFill>
            <a:blip r:embed="rId15" cstate="email">
              <a:extLst>
                <a:ext uri="{28A0092B-C50C-407E-A947-70E740481C1C}">
                  <a14:useLocalDpi xmlns:a14="http://schemas.microsoft.com/office/drawing/2010/main"/>
                </a:ext>
              </a:extLst>
            </a:blip>
            <a:srcRect/>
            <a:stretch>
              <a:fillRect/>
            </a:stretch>
          </p:blipFill>
          <p:spPr bwMode="auto">
            <a:xfrm>
              <a:off x="1334" y="2"/>
              <a:ext cx="807"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1" descr="WHO-EN-W-H"/>
            <p:cNvPicPr>
              <a:picLocks noChangeAspect="1" noChangeArrowheads="1"/>
            </p:cNvPicPr>
            <p:nvPr userDrawn="1"/>
          </p:nvPicPr>
          <p:blipFill>
            <a:blip r:embed="rId16" cstate="email">
              <a:extLst>
                <a:ext uri="{28A0092B-C50C-407E-A947-70E740481C1C}">
                  <a14:useLocalDpi xmlns:a14="http://schemas.microsoft.com/office/drawing/2010/main"/>
                </a:ext>
              </a:extLst>
            </a:blip>
            <a:srcRect/>
            <a:stretch>
              <a:fillRect/>
            </a:stretch>
          </p:blipFill>
          <p:spPr bwMode="auto">
            <a:xfrm>
              <a:off x="2391" y="3"/>
              <a:ext cx="69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4" descr="WHO-SP-W-H"/>
            <p:cNvPicPr>
              <a:picLocks noChangeAspect="1" noChangeArrowheads="1"/>
            </p:cNvPicPr>
            <p:nvPr userDrawn="1"/>
          </p:nvPicPr>
          <p:blipFill>
            <a:blip r:embed="rId17" cstate="email">
              <a:extLst>
                <a:ext uri="{28A0092B-C50C-407E-A947-70E740481C1C}">
                  <a14:useLocalDpi xmlns:a14="http://schemas.microsoft.com/office/drawing/2010/main"/>
                </a:ext>
              </a:extLst>
            </a:blip>
            <a:srcRect/>
            <a:stretch>
              <a:fillRect/>
            </a:stretch>
          </p:blipFill>
          <p:spPr bwMode="auto">
            <a:xfrm>
              <a:off x="5541" y="2"/>
              <a:ext cx="841"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75" descr="WHO-RU-W-H"/>
            <p:cNvPicPr>
              <a:picLocks noChangeAspect="1" noChangeArrowheads="1"/>
            </p:cNvPicPr>
            <p:nvPr userDrawn="1"/>
          </p:nvPicPr>
          <p:blipFill>
            <a:blip r:embed="rId18" cstate="email">
              <a:extLst>
                <a:ext uri="{28A0092B-C50C-407E-A947-70E740481C1C}">
                  <a14:useLocalDpi xmlns:a14="http://schemas.microsoft.com/office/drawing/2010/main"/>
                </a:ext>
              </a:extLst>
            </a:blip>
            <a:srcRect/>
            <a:stretch>
              <a:fillRect/>
            </a:stretch>
          </p:blipFill>
          <p:spPr bwMode="auto">
            <a:xfrm>
              <a:off x="4428" y="2"/>
              <a:ext cx="862"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77" descr="WHO-FR-W-H"/>
            <p:cNvPicPr>
              <a:picLocks noChangeAspect="1" noChangeArrowheads="1"/>
            </p:cNvPicPr>
            <p:nvPr userDrawn="1"/>
          </p:nvPicPr>
          <p:blipFill>
            <a:blip r:embed="rId19" cstate="email">
              <a:extLst>
                <a:ext uri="{28A0092B-C50C-407E-A947-70E740481C1C}">
                  <a14:useLocalDpi xmlns:a14="http://schemas.microsoft.com/office/drawing/2010/main"/>
                </a:ext>
              </a:extLst>
            </a:blip>
            <a:srcRect/>
            <a:stretch>
              <a:fillRect/>
            </a:stretch>
          </p:blipFill>
          <p:spPr bwMode="auto">
            <a:xfrm>
              <a:off x="3337" y="2"/>
              <a:ext cx="841"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096721958"/>
      </p:ext>
    </p:extLst>
  </p:cSld>
  <p:clrMap bg1="lt1" tx1="dk1" bg2="lt2" tx2="dk2" accent1="accent1" accent2="accent2" accent3="accent3" accent4="accent4" accent5="accent5" accent6="accent6" hlink="hlink" folHlink="folHlink"/>
  <p:sldLayoutIdLst>
    <p:sldLayoutId id="2147484006" r:id="rId1"/>
    <p:sldLayoutId id="2147484007" r:id="rId2"/>
    <p:sldLayoutId id="2147484008" r:id="rId3"/>
    <p:sldLayoutId id="2147484009" r:id="rId4"/>
    <p:sldLayoutId id="2147484010" r:id="rId5"/>
    <p:sldLayoutId id="2147484011" r:id="rId6"/>
    <p:sldLayoutId id="2147484012" r:id="rId7"/>
    <p:sldLayoutId id="2147484013" r:id="rId8"/>
    <p:sldLayoutId id="2147484014" r:id="rId9"/>
    <p:sldLayoutId id="2147484015" r:id="rId10"/>
    <p:sldLayoutId id="2147484016" r:id="rId11"/>
    <p:sldLayoutId id="2147484017"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540717"/>
            <a:ext cx="1824456" cy="344667"/>
          </a:xfrm>
          <a:prstGeom prst="rect">
            <a:avLst/>
          </a:prstGeom>
        </p:spPr>
        <p:txBody>
          <a:bodyPr vert="horz" lIns="91440" tIns="45720" rIns="91440" bIns="45720" rtlCol="0" anchor="ctr"/>
          <a:lstStyle>
            <a:lvl1pPr algn="l">
              <a:defRPr sz="1200">
                <a:solidFill>
                  <a:schemeClr val="tx1">
                    <a:tint val="75000"/>
                  </a:schemeClr>
                </a:solidFill>
              </a:defRPr>
            </a:lvl1pPr>
          </a:lstStyle>
          <a:p>
            <a:fld id="{930838E6-6717-45C4-8BF1-11B8FC58B6EF}" type="datetimeFigureOut">
              <a:rPr lang="en-GB" smtClean="0">
                <a:solidFill>
                  <a:prstClr val="black">
                    <a:tint val="75000"/>
                  </a:prstClr>
                </a:solidFill>
              </a:rPr>
              <a:pPr/>
              <a:t>06/11/2019</a:t>
            </a:fld>
            <a:endParaRPr lang="en-GB">
              <a:solidFill>
                <a:prstClr val="black">
                  <a:tint val="75000"/>
                </a:prstClr>
              </a:solidFill>
            </a:endParaRPr>
          </a:p>
        </p:txBody>
      </p:sp>
      <p:sp>
        <p:nvSpPr>
          <p:cNvPr id="5" name="Footer Placeholder 4"/>
          <p:cNvSpPr>
            <a:spLocks noGrp="1"/>
          </p:cNvSpPr>
          <p:nvPr>
            <p:ph type="ftr" sz="quarter" idx="3"/>
          </p:nvPr>
        </p:nvSpPr>
        <p:spPr>
          <a:xfrm>
            <a:off x="3124200" y="6540717"/>
            <a:ext cx="2476048" cy="34466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540717"/>
            <a:ext cx="1824456" cy="344667"/>
          </a:xfrm>
          <a:prstGeom prst="rect">
            <a:avLst/>
          </a:prstGeom>
        </p:spPr>
        <p:txBody>
          <a:bodyPr vert="horz" lIns="91440" tIns="45720" rIns="91440" bIns="45720" rtlCol="0" anchor="ctr"/>
          <a:lstStyle>
            <a:lvl1pPr algn="r">
              <a:defRPr sz="1200">
                <a:solidFill>
                  <a:schemeClr val="tx1">
                    <a:tint val="75000"/>
                  </a:schemeClr>
                </a:solidFill>
              </a:defRPr>
            </a:lvl1pPr>
          </a:lstStyle>
          <a:p>
            <a:fld id="{9221B497-0F25-445B-AD20-6DE9F74C390B}" type="slidenum">
              <a:rPr lang="en-GB" smtClean="0">
                <a:solidFill>
                  <a:prstClr val="black">
                    <a:tint val="75000"/>
                  </a:prstClr>
                </a:solidFill>
              </a:rPr>
              <a:pPr/>
              <a:t>‹#›</a:t>
            </a:fld>
            <a:endParaRPr lang="en-GB">
              <a:solidFill>
                <a:prstClr val="black">
                  <a:tint val="75000"/>
                </a:prstClr>
              </a:solidFill>
            </a:endParaRPr>
          </a:p>
        </p:txBody>
      </p:sp>
      <p:sp>
        <p:nvSpPr>
          <p:cNvPr id="7" name="Rectangle 6"/>
          <p:cNvSpPr>
            <a:spLocks noChangeArrowheads="1"/>
          </p:cNvSpPr>
          <p:nvPr/>
        </p:nvSpPr>
        <p:spPr bwMode="auto">
          <a:xfrm>
            <a:off x="0" y="6413419"/>
            <a:ext cx="9144000" cy="347664"/>
          </a:xfrm>
          <a:prstGeom prst="rect">
            <a:avLst/>
          </a:prstGeom>
          <a:gradFill>
            <a:gsLst>
              <a:gs pos="0">
                <a:srgbClr val="0A5079"/>
              </a:gs>
              <a:gs pos="100000">
                <a:srgbClr val="22A6E0"/>
              </a:gs>
            </a:gsLst>
            <a:lin ang="0" scaled="1"/>
          </a:gradFill>
          <a:ln w="9525">
            <a:noFill/>
            <a:miter lim="800000"/>
            <a:headEnd/>
            <a:tailEnd/>
          </a:ln>
          <a:effectLst/>
          <a:extLst/>
        </p:spPr>
        <p:txBody>
          <a:bodyPr wrap="none" lIns="118750" tIns="59376" rIns="118750" bIns="59376" anchor="ctr"/>
          <a:lstStyle/>
          <a:p>
            <a:pPr algn="ctr" defTabSz="1187450"/>
            <a:endParaRPr lang="en-GB" sz="2400">
              <a:solidFill>
                <a:prstClr val="black"/>
              </a:solidFill>
              <a:latin typeface="Arial" charset="0"/>
            </a:endParaRPr>
          </a:p>
        </p:txBody>
      </p:sp>
      <p:grpSp>
        <p:nvGrpSpPr>
          <p:cNvPr id="8" name="Group 81"/>
          <p:cNvGrpSpPr>
            <a:grpSpLocks/>
          </p:cNvGrpSpPr>
          <p:nvPr/>
        </p:nvGrpSpPr>
        <p:grpSpPr bwMode="auto">
          <a:xfrm>
            <a:off x="527050" y="6421358"/>
            <a:ext cx="8200550" cy="320690"/>
            <a:chOff x="341" y="2"/>
            <a:chExt cx="6041" cy="214"/>
          </a:xfrm>
        </p:grpSpPr>
        <p:pic>
          <p:nvPicPr>
            <p:cNvPr id="9" name="Picture 69" descr="WHO-AR-W-H"/>
            <p:cNvPicPr>
              <a:picLocks noChangeAspect="1" noChangeArrowheads="1"/>
            </p:cNvPicPr>
            <p:nvPr userDrawn="1"/>
          </p:nvPicPr>
          <p:blipFill>
            <a:blip r:embed="rId16" cstate="email">
              <a:extLst>
                <a:ext uri="{28A0092B-C50C-407E-A947-70E740481C1C}">
                  <a14:useLocalDpi xmlns:a14="http://schemas.microsoft.com/office/drawing/2010/main"/>
                </a:ext>
              </a:extLst>
            </a:blip>
            <a:srcRect/>
            <a:stretch>
              <a:fillRect/>
            </a:stretch>
          </p:blipFill>
          <p:spPr bwMode="auto">
            <a:xfrm>
              <a:off x="341" y="2"/>
              <a:ext cx="743"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0" descr="WHO-CH-W-H"/>
            <p:cNvPicPr>
              <a:picLocks noChangeAspect="1" noChangeArrowheads="1"/>
            </p:cNvPicPr>
            <p:nvPr userDrawn="1"/>
          </p:nvPicPr>
          <p:blipFill>
            <a:blip r:embed="rId17" cstate="email">
              <a:extLst>
                <a:ext uri="{28A0092B-C50C-407E-A947-70E740481C1C}">
                  <a14:useLocalDpi xmlns:a14="http://schemas.microsoft.com/office/drawing/2010/main"/>
                </a:ext>
              </a:extLst>
            </a:blip>
            <a:srcRect/>
            <a:stretch>
              <a:fillRect/>
            </a:stretch>
          </p:blipFill>
          <p:spPr bwMode="auto">
            <a:xfrm>
              <a:off x="1334" y="2"/>
              <a:ext cx="807"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1" descr="WHO-EN-W-H"/>
            <p:cNvPicPr>
              <a:picLocks noChangeAspect="1" noChangeArrowheads="1"/>
            </p:cNvPicPr>
            <p:nvPr userDrawn="1"/>
          </p:nvPicPr>
          <p:blipFill>
            <a:blip r:embed="rId18" cstate="email">
              <a:extLst>
                <a:ext uri="{28A0092B-C50C-407E-A947-70E740481C1C}">
                  <a14:useLocalDpi xmlns:a14="http://schemas.microsoft.com/office/drawing/2010/main"/>
                </a:ext>
              </a:extLst>
            </a:blip>
            <a:srcRect/>
            <a:stretch>
              <a:fillRect/>
            </a:stretch>
          </p:blipFill>
          <p:spPr bwMode="auto">
            <a:xfrm>
              <a:off x="2391" y="3"/>
              <a:ext cx="69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4" descr="WHO-SP-W-H"/>
            <p:cNvPicPr>
              <a:picLocks noChangeAspect="1" noChangeArrowheads="1"/>
            </p:cNvPicPr>
            <p:nvPr userDrawn="1"/>
          </p:nvPicPr>
          <p:blipFill>
            <a:blip r:embed="rId19" cstate="email">
              <a:extLst>
                <a:ext uri="{28A0092B-C50C-407E-A947-70E740481C1C}">
                  <a14:useLocalDpi xmlns:a14="http://schemas.microsoft.com/office/drawing/2010/main"/>
                </a:ext>
              </a:extLst>
            </a:blip>
            <a:srcRect/>
            <a:stretch>
              <a:fillRect/>
            </a:stretch>
          </p:blipFill>
          <p:spPr bwMode="auto">
            <a:xfrm>
              <a:off x="5541" y="2"/>
              <a:ext cx="841"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75" descr="WHO-RU-W-H"/>
            <p:cNvPicPr>
              <a:picLocks noChangeAspect="1" noChangeArrowheads="1"/>
            </p:cNvPicPr>
            <p:nvPr userDrawn="1"/>
          </p:nvPicPr>
          <p:blipFill>
            <a:blip r:embed="rId20" cstate="email">
              <a:extLst>
                <a:ext uri="{28A0092B-C50C-407E-A947-70E740481C1C}">
                  <a14:useLocalDpi xmlns:a14="http://schemas.microsoft.com/office/drawing/2010/main"/>
                </a:ext>
              </a:extLst>
            </a:blip>
            <a:srcRect/>
            <a:stretch>
              <a:fillRect/>
            </a:stretch>
          </p:blipFill>
          <p:spPr bwMode="auto">
            <a:xfrm>
              <a:off x="4428" y="2"/>
              <a:ext cx="862"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77" descr="WHO-FR-W-H"/>
            <p:cNvPicPr>
              <a:picLocks noChangeAspect="1" noChangeArrowheads="1"/>
            </p:cNvPicPr>
            <p:nvPr userDrawn="1"/>
          </p:nvPicPr>
          <p:blipFill>
            <a:blip r:embed="rId21" cstate="email">
              <a:extLst>
                <a:ext uri="{28A0092B-C50C-407E-A947-70E740481C1C}">
                  <a14:useLocalDpi xmlns:a14="http://schemas.microsoft.com/office/drawing/2010/main"/>
                </a:ext>
              </a:extLst>
            </a:blip>
            <a:srcRect/>
            <a:stretch>
              <a:fillRect/>
            </a:stretch>
          </p:blipFill>
          <p:spPr bwMode="auto">
            <a:xfrm>
              <a:off x="3337" y="2"/>
              <a:ext cx="841"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244443180"/>
      </p:ext>
    </p:extLst>
  </p:cSld>
  <p:clrMap bg1="lt1" tx1="dk1" bg2="lt2" tx2="dk2" accent1="accent1" accent2="accent2" accent3="accent3" accent4="accent4" accent5="accent5" accent6="accent6" hlink="hlink" folHlink="folHlink"/>
  <p:sldLayoutIdLst>
    <p:sldLayoutId id="2147484020" r:id="rId1"/>
    <p:sldLayoutId id="2147484021" r:id="rId2"/>
    <p:sldLayoutId id="2147484022" r:id="rId3"/>
    <p:sldLayoutId id="2147484023" r:id="rId4"/>
    <p:sldLayoutId id="2147484024" r:id="rId5"/>
    <p:sldLayoutId id="2147484025" r:id="rId6"/>
    <p:sldLayoutId id="2147484026" r:id="rId7"/>
    <p:sldLayoutId id="2147484027" r:id="rId8"/>
    <p:sldLayoutId id="2147484028" r:id="rId9"/>
    <p:sldLayoutId id="2147484029" r:id="rId10"/>
    <p:sldLayoutId id="2147484031" r:id="rId11"/>
    <p:sldLayoutId id="2147484032" r:id="rId12"/>
    <p:sldLayoutId id="2147484033" r:id="rId13"/>
    <p:sldLayoutId id="2147484034"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540717"/>
            <a:ext cx="1824456" cy="344667"/>
          </a:xfrm>
          <a:prstGeom prst="rect">
            <a:avLst/>
          </a:prstGeom>
        </p:spPr>
        <p:txBody>
          <a:bodyPr vert="horz" lIns="91440" tIns="45720" rIns="91440" bIns="45720" rtlCol="0" anchor="ctr"/>
          <a:lstStyle>
            <a:lvl1pPr algn="l">
              <a:defRPr sz="1200">
                <a:solidFill>
                  <a:schemeClr val="tx1">
                    <a:tint val="75000"/>
                  </a:schemeClr>
                </a:solidFill>
              </a:defRPr>
            </a:lvl1pPr>
          </a:lstStyle>
          <a:p>
            <a:fld id="{930838E6-6717-45C4-8BF1-11B8FC58B6EF}" type="datetimeFigureOut">
              <a:rPr lang="en-GB" smtClean="0">
                <a:solidFill>
                  <a:prstClr val="black">
                    <a:tint val="75000"/>
                  </a:prstClr>
                </a:solidFill>
              </a:rPr>
              <a:pPr/>
              <a:t>06/11/2019</a:t>
            </a:fld>
            <a:endParaRPr lang="en-GB">
              <a:solidFill>
                <a:prstClr val="black">
                  <a:tint val="75000"/>
                </a:prstClr>
              </a:solidFill>
            </a:endParaRPr>
          </a:p>
        </p:txBody>
      </p:sp>
      <p:sp>
        <p:nvSpPr>
          <p:cNvPr id="5" name="Footer Placeholder 4"/>
          <p:cNvSpPr>
            <a:spLocks noGrp="1"/>
          </p:cNvSpPr>
          <p:nvPr>
            <p:ph type="ftr" sz="quarter" idx="3"/>
          </p:nvPr>
        </p:nvSpPr>
        <p:spPr>
          <a:xfrm>
            <a:off x="3124200" y="6540717"/>
            <a:ext cx="2476048" cy="34466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540717"/>
            <a:ext cx="1824456" cy="344667"/>
          </a:xfrm>
          <a:prstGeom prst="rect">
            <a:avLst/>
          </a:prstGeom>
        </p:spPr>
        <p:txBody>
          <a:bodyPr vert="horz" lIns="91440" tIns="45720" rIns="91440" bIns="45720" rtlCol="0" anchor="ctr"/>
          <a:lstStyle>
            <a:lvl1pPr algn="r">
              <a:defRPr sz="1200">
                <a:solidFill>
                  <a:schemeClr val="tx1">
                    <a:tint val="75000"/>
                  </a:schemeClr>
                </a:solidFill>
              </a:defRPr>
            </a:lvl1pPr>
          </a:lstStyle>
          <a:p>
            <a:fld id="{9221B497-0F25-445B-AD20-6DE9F74C390B}" type="slidenum">
              <a:rPr lang="en-GB" smtClean="0">
                <a:solidFill>
                  <a:prstClr val="black">
                    <a:tint val="75000"/>
                  </a:prstClr>
                </a:solidFill>
              </a:rPr>
              <a:pPr/>
              <a:t>‹#›</a:t>
            </a:fld>
            <a:endParaRPr lang="en-GB">
              <a:solidFill>
                <a:prstClr val="black">
                  <a:tint val="75000"/>
                </a:prstClr>
              </a:solidFill>
            </a:endParaRPr>
          </a:p>
        </p:txBody>
      </p:sp>
      <p:sp>
        <p:nvSpPr>
          <p:cNvPr id="7" name="Rectangle 6"/>
          <p:cNvSpPr>
            <a:spLocks noChangeArrowheads="1"/>
          </p:cNvSpPr>
          <p:nvPr/>
        </p:nvSpPr>
        <p:spPr bwMode="auto">
          <a:xfrm>
            <a:off x="0" y="6413419"/>
            <a:ext cx="9144000" cy="347664"/>
          </a:xfrm>
          <a:prstGeom prst="rect">
            <a:avLst/>
          </a:prstGeom>
          <a:gradFill>
            <a:gsLst>
              <a:gs pos="0">
                <a:srgbClr val="0A5079"/>
              </a:gs>
              <a:gs pos="100000">
                <a:srgbClr val="22A6E0"/>
              </a:gs>
            </a:gsLst>
            <a:lin ang="0" scaled="1"/>
          </a:gradFill>
          <a:ln w="9525">
            <a:noFill/>
            <a:miter lim="800000"/>
            <a:headEnd/>
            <a:tailEnd/>
          </a:ln>
          <a:effectLst/>
          <a:extLst/>
        </p:spPr>
        <p:txBody>
          <a:bodyPr wrap="none" lIns="118750" tIns="59376" rIns="118750" bIns="59376" anchor="ctr"/>
          <a:lstStyle/>
          <a:p>
            <a:pPr algn="ctr" defTabSz="1187450"/>
            <a:endParaRPr lang="en-GB" sz="2400">
              <a:solidFill>
                <a:prstClr val="black"/>
              </a:solidFill>
              <a:latin typeface="Arial" charset="0"/>
            </a:endParaRPr>
          </a:p>
        </p:txBody>
      </p:sp>
      <p:grpSp>
        <p:nvGrpSpPr>
          <p:cNvPr id="8" name="Group 81"/>
          <p:cNvGrpSpPr>
            <a:grpSpLocks/>
          </p:cNvGrpSpPr>
          <p:nvPr/>
        </p:nvGrpSpPr>
        <p:grpSpPr bwMode="auto">
          <a:xfrm>
            <a:off x="527050" y="6421358"/>
            <a:ext cx="8200550" cy="320690"/>
            <a:chOff x="341" y="2"/>
            <a:chExt cx="6041" cy="214"/>
          </a:xfrm>
        </p:grpSpPr>
        <p:pic>
          <p:nvPicPr>
            <p:cNvPr id="9" name="Picture 69" descr="WHO-AR-W-H"/>
            <p:cNvPicPr>
              <a:picLocks noChangeAspect="1" noChangeArrowheads="1"/>
            </p:cNvPicPr>
            <p:nvPr userDrawn="1"/>
          </p:nvPicPr>
          <p:blipFill>
            <a:blip r:embed="rId15" cstate="email">
              <a:extLst>
                <a:ext uri="{28A0092B-C50C-407E-A947-70E740481C1C}">
                  <a14:useLocalDpi xmlns:a14="http://schemas.microsoft.com/office/drawing/2010/main"/>
                </a:ext>
              </a:extLst>
            </a:blip>
            <a:srcRect/>
            <a:stretch>
              <a:fillRect/>
            </a:stretch>
          </p:blipFill>
          <p:spPr bwMode="auto">
            <a:xfrm>
              <a:off x="341" y="2"/>
              <a:ext cx="743"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0" descr="WHO-CH-W-H"/>
            <p:cNvPicPr>
              <a:picLocks noChangeAspect="1" noChangeArrowheads="1"/>
            </p:cNvPicPr>
            <p:nvPr userDrawn="1"/>
          </p:nvPicPr>
          <p:blipFill>
            <a:blip r:embed="rId16" cstate="email">
              <a:extLst>
                <a:ext uri="{28A0092B-C50C-407E-A947-70E740481C1C}">
                  <a14:useLocalDpi xmlns:a14="http://schemas.microsoft.com/office/drawing/2010/main"/>
                </a:ext>
              </a:extLst>
            </a:blip>
            <a:srcRect/>
            <a:stretch>
              <a:fillRect/>
            </a:stretch>
          </p:blipFill>
          <p:spPr bwMode="auto">
            <a:xfrm>
              <a:off x="1334" y="2"/>
              <a:ext cx="807"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1" descr="WHO-EN-W-H"/>
            <p:cNvPicPr>
              <a:picLocks noChangeAspect="1" noChangeArrowheads="1"/>
            </p:cNvPicPr>
            <p:nvPr userDrawn="1"/>
          </p:nvPicPr>
          <p:blipFill>
            <a:blip r:embed="rId17" cstate="email">
              <a:extLst>
                <a:ext uri="{28A0092B-C50C-407E-A947-70E740481C1C}">
                  <a14:useLocalDpi xmlns:a14="http://schemas.microsoft.com/office/drawing/2010/main"/>
                </a:ext>
              </a:extLst>
            </a:blip>
            <a:srcRect/>
            <a:stretch>
              <a:fillRect/>
            </a:stretch>
          </p:blipFill>
          <p:spPr bwMode="auto">
            <a:xfrm>
              <a:off x="2391" y="3"/>
              <a:ext cx="69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4" descr="WHO-SP-W-H"/>
            <p:cNvPicPr>
              <a:picLocks noChangeAspect="1" noChangeArrowheads="1"/>
            </p:cNvPicPr>
            <p:nvPr userDrawn="1"/>
          </p:nvPicPr>
          <p:blipFill>
            <a:blip r:embed="rId18" cstate="email">
              <a:extLst>
                <a:ext uri="{28A0092B-C50C-407E-A947-70E740481C1C}">
                  <a14:useLocalDpi xmlns:a14="http://schemas.microsoft.com/office/drawing/2010/main"/>
                </a:ext>
              </a:extLst>
            </a:blip>
            <a:srcRect/>
            <a:stretch>
              <a:fillRect/>
            </a:stretch>
          </p:blipFill>
          <p:spPr bwMode="auto">
            <a:xfrm>
              <a:off x="5541" y="2"/>
              <a:ext cx="841"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75" descr="WHO-RU-W-H"/>
            <p:cNvPicPr>
              <a:picLocks noChangeAspect="1" noChangeArrowheads="1"/>
            </p:cNvPicPr>
            <p:nvPr userDrawn="1"/>
          </p:nvPicPr>
          <p:blipFill>
            <a:blip r:embed="rId19" cstate="email">
              <a:extLst>
                <a:ext uri="{28A0092B-C50C-407E-A947-70E740481C1C}">
                  <a14:useLocalDpi xmlns:a14="http://schemas.microsoft.com/office/drawing/2010/main"/>
                </a:ext>
              </a:extLst>
            </a:blip>
            <a:srcRect/>
            <a:stretch>
              <a:fillRect/>
            </a:stretch>
          </p:blipFill>
          <p:spPr bwMode="auto">
            <a:xfrm>
              <a:off x="4428" y="2"/>
              <a:ext cx="862"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77" descr="WHO-FR-W-H"/>
            <p:cNvPicPr>
              <a:picLocks noChangeAspect="1" noChangeArrowheads="1"/>
            </p:cNvPicPr>
            <p:nvPr userDrawn="1"/>
          </p:nvPicPr>
          <p:blipFill>
            <a:blip r:embed="rId20" cstate="email">
              <a:extLst>
                <a:ext uri="{28A0092B-C50C-407E-A947-70E740481C1C}">
                  <a14:useLocalDpi xmlns:a14="http://schemas.microsoft.com/office/drawing/2010/main"/>
                </a:ext>
              </a:extLst>
            </a:blip>
            <a:srcRect/>
            <a:stretch>
              <a:fillRect/>
            </a:stretch>
          </p:blipFill>
          <p:spPr bwMode="auto">
            <a:xfrm>
              <a:off x="3337" y="2"/>
              <a:ext cx="841"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222689832"/>
      </p:ext>
    </p:extLst>
  </p:cSld>
  <p:clrMap bg1="lt1" tx1="dk1" bg2="lt2" tx2="dk2" accent1="accent1" accent2="accent2" accent3="accent3" accent4="accent4" accent5="accent5" accent6="accent6" hlink="hlink" folHlink="folHlink"/>
  <p:sldLayoutIdLst>
    <p:sldLayoutId id="2147484036" r:id="rId1"/>
    <p:sldLayoutId id="2147484037" r:id="rId2"/>
    <p:sldLayoutId id="2147484038" r:id="rId3"/>
    <p:sldLayoutId id="2147484039" r:id="rId4"/>
    <p:sldLayoutId id="2147484040" r:id="rId5"/>
    <p:sldLayoutId id="2147484041" r:id="rId6"/>
    <p:sldLayoutId id="2147484042" r:id="rId7"/>
    <p:sldLayoutId id="2147484043" r:id="rId8"/>
    <p:sldLayoutId id="2147484044" r:id="rId9"/>
    <p:sldLayoutId id="2147484045" r:id="rId10"/>
    <p:sldLayoutId id="2147484047" r:id="rId11"/>
    <p:sldLayoutId id="2147484048" r:id="rId12"/>
    <p:sldLayoutId id="2147484049"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540717"/>
            <a:ext cx="1824456" cy="344667"/>
          </a:xfrm>
          <a:prstGeom prst="rect">
            <a:avLst/>
          </a:prstGeom>
        </p:spPr>
        <p:txBody>
          <a:bodyPr vert="horz" lIns="91440" tIns="45720" rIns="91440" bIns="45720" rtlCol="0" anchor="ctr"/>
          <a:lstStyle>
            <a:lvl1pPr algn="l">
              <a:defRPr sz="1200">
                <a:solidFill>
                  <a:schemeClr val="tx1">
                    <a:tint val="75000"/>
                  </a:schemeClr>
                </a:solidFill>
              </a:defRPr>
            </a:lvl1pPr>
          </a:lstStyle>
          <a:p>
            <a:fld id="{930838E6-6717-45C4-8BF1-11B8FC58B6EF}" type="datetimeFigureOut">
              <a:rPr lang="en-GB" smtClean="0">
                <a:solidFill>
                  <a:prstClr val="black">
                    <a:tint val="75000"/>
                  </a:prstClr>
                </a:solidFill>
              </a:rPr>
              <a:pPr/>
              <a:t>06/11/2019</a:t>
            </a:fld>
            <a:endParaRPr lang="en-GB">
              <a:solidFill>
                <a:prstClr val="black">
                  <a:tint val="75000"/>
                </a:prstClr>
              </a:solidFill>
            </a:endParaRPr>
          </a:p>
        </p:txBody>
      </p:sp>
      <p:sp>
        <p:nvSpPr>
          <p:cNvPr id="5" name="Footer Placeholder 4"/>
          <p:cNvSpPr>
            <a:spLocks noGrp="1"/>
          </p:cNvSpPr>
          <p:nvPr>
            <p:ph type="ftr" sz="quarter" idx="3"/>
          </p:nvPr>
        </p:nvSpPr>
        <p:spPr>
          <a:xfrm>
            <a:off x="3124200" y="6540717"/>
            <a:ext cx="2476048" cy="34466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540717"/>
            <a:ext cx="1824456" cy="344667"/>
          </a:xfrm>
          <a:prstGeom prst="rect">
            <a:avLst/>
          </a:prstGeom>
        </p:spPr>
        <p:txBody>
          <a:bodyPr vert="horz" lIns="91440" tIns="45720" rIns="91440" bIns="45720" rtlCol="0" anchor="ctr"/>
          <a:lstStyle>
            <a:lvl1pPr algn="r">
              <a:defRPr sz="1200">
                <a:solidFill>
                  <a:schemeClr val="tx1">
                    <a:tint val="75000"/>
                  </a:schemeClr>
                </a:solidFill>
              </a:defRPr>
            </a:lvl1pPr>
          </a:lstStyle>
          <a:p>
            <a:fld id="{9221B497-0F25-445B-AD20-6DE9F74C390B}" type="slidenum">
              <a:rPr lang="en-GB" smtClean="0">
                <a:solidFill>
                  <a:prstClr val="black">
                    <a:tint val="75000"/>
                  </a:prstClr>
                </a:solidFill>
              </a:rPr>
              <a:pPr/>
              <a:t>‹#›</a:t>
            </a:fld>
            <a:endParaRPr lang="en-GB">
              <a:solidFill>
                <a:prstClr val="black">
                  <a:tint val="75000"/>
                </a:prstClr>
              </a:solidFill>
            </a:endParaRPr>
          </a:p>
        </p:txBody>
      </p:sp>
      <p:sp>
        <p:nvSpPr>
          <p:cNvPr id="7" name="Rectangle 6"/>
          <p:cNvSpPr>
            <a:spLocks noChangeArrowheads="1"/>
          </p:cNvSpPr>
          <p:nvPr/>
        </p:nvSpPr>
        <p:spPr bwMode="auto">
          <a:xfrm>
            <a:off x="0" y="6413419"/>
            <a:ext cx="9144000" cy="347664"/>
          </a:xfrm>
          <a:prstGeom prst="rect">
            <a:avLst/>
          </a:prstGeom>
          <a:gradFill>
            <a:gsLst>
              <a:gs pos="0">
                <a:srgbClr val="0A5079"/>
              </a:gs>
              <a:gs pos="100000">
                <a:srgbClr val="22A6E0"/>
              </a:gs>
            </a:gsLst>
            <a:lin ang="0" scaled="1"/>
          </a:gradFill>
          <a:ln w="9525">
            <a:noFill/>
            <a:miter lim="800000"/>
            <a:headEnd/>
            <a:tailEnd/>
          </a:ln>
          <a:effectLst/>
          <a:extLst/>
        </p:spPr>
        <p:txBody>
          <a:bodyPr wrap="none" lIns="118750" tIns="59376" rIns="118750" bIns="59376" anchor="ctr"/>
          <a:lstStyle/>
          <a:p>
            <a:pPr algn="ctr" defTabSz="1187450"/>
            <a:endParaRPr lang="en-GB" sz="2400">
              <a:solidFill>
                <a:prstClr val="black"/>
              </a:solidFill>
              <a:latin typeface="Arial" charset="0"/>
            </a:endParaRPr>
          </a:p>
        </p:txBody>
      </p:sp>
      <p:grpSp>
        <p:nvGrpSpPr>
          <p:cNvPr id="8" name="Group 81"/>
          <p:cNvGrpSpPr>
            <a:grpSpLocks/>
          </p:cNvGrpSpPr>
          <p:nvPr/>
        </p:nvGrpSpPr>
        <p:grpSpPr bwMode="auto">
          <a:xfrm>
            <a:off x="527050" y="6421358"/>
            <a:ext cx="8200550" cy="320690"/>
            <a:chOff x="341" y="2"/>
            <a:chExt cx="6041" cy="214"/>
          </a:xfrm>
        </p:grpSpPr>
        <p:pic>
          <p:nvPicPr>
            <p:cNvPr id="9" name="Picture 69" descr="WHO-AR-W-H"/>
            <p:cNvPicPr>
              <a:picLocks noChangeAspect="1" noChangeArrowheads="1"/>
            </p:cNvPicPr>
            <p:nvPr userDrawn="1"/>
          </p:nvPicPr>
          <p:blipFill>
            <a:blip r:embed="rId15" cstate="email">
              <a:extLst>
                <a:ext uri="{28A0092B-C50C-407E-A947-70E740481C1C}">
                  <a14:useLocalDpi xmlns:a14="http://schemas.microsoft.com/office/drawing/2010/main"/>
                </a:ext>
              </a:extLst>
            </a:blip>
            <a:srcRect/>
            <a:stretch>
              <a:fillRect/>
            </a:stretch>
          </p:blipFill>
          <p:spPr bwMode="auto">
            <a:xfrm>
              <a:off x="341" y="2"/>
              <a:ext cx="743"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0" descr="WHO-CH-W-H"/>
            <p:cNvPicPr>
              <a:picLocks noChangeAspect="1" noChangeArrowheads="1"/>
            </p:cNvPicPr>
            <p:nvPr userDrawn="1"/>
          </p:nvPicPr>
          <p:blipFill>
            <a:blip r:embed="rId16" cstate="email">
              <a:extLst>
                <a:ext uri="{28A0092B-C50C-407E-A947-70E740481C1C}">
                  <a14:useLocalDpi xmlns:a14="http://schemas.microsoft.com/office/drawing/2010/main"/>
                </a:ext>
              </a:extLst>
            </a:blip>
            <a:srcRect/>
            <a:stretch>
              <a:fillRect/>
            </a:stretch>
          </p:blipFill>
          <p:spPr bwMode="auto">
            <a:xfrm>
              <a:off x="1334" y="2"/>
              <a:ext cx="807"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1" descr="WHO-EN-W-H"/>
            <p:cNvPicPr>
              <a:picLocks noChangeAspect="1" noChangeArrowheads="1"/>
            </p:cNvPicPr>
            <p:nvPr userDrawn="1"/>
          </p:nvPicPr>
          <p:blipFill>
            <a:blip r:embed="rId17" cstate="email">
              <a:extLst>
                <a:ext uri="{28A0092B-C50C-407E-A947-70E740481C1C}">
                  <a14:useLocalDpi xmlns:a14="http://schemas.microsoft.com/office/drawing/2010/main"/>
                </a:ext>
              </a:extLst>
            </a:blip>
            <a:srcRect/>
            <a:stretch>
              <a:fillRect/>
            </a:stretch>
          </p:blipFill>
          <p:spPr bwMode="auto">
            <a:xfrm>
              <a:off x="2391" y="3"/>
              <a:ext cx="69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4" descr="WHO-SP-W-H"/>
            <p:cNvPicPr>
              <a:picLocks noChangeAspect="1" noChangeArrowheads="1"/>
            </p:cNvPicPr>
            <p:nvPr userDrawn="1"/>
          </p:nvPicPr>
          <p:blipFill>
            <a:blip r:embed="rId18" cstate="email">
              <a:extLst>
                <a:ext uri="{28A0092B-C50C-407E-A947-70E740481C1C}">
                  <a14:useLocalDpi xmlns:a14="http://schemas.microsoft.com/office/drawing/2010/main"/>
                </a:ext>
              </a:extLst>
            </a:blip>
            <a:srcRect/>
            <a:stretch>
              <a:fillRect/>
            </a:stretch>
          </p:blipFill>
          <p:spPr bwMode="auto">
            <a:xfrm>
              <a:off x="5541" y="2"/>
              <a:ext cx="841"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75" descr="WHO-RU-W-H"/>
            <p:cNvPicPr>
              <a:picLocks noChangeAspect="1" noChangeArrowheads="1"/>
            </p:cNvPicPr>
            <p:nvPr userDrawn="1"/>
          </p:nvPicPr>
          <p:blipFill>
            <a:blip r:embed="rId19" cstate="email">
              <a:extLst>
                <a:ext uri="{28A0092B-C50C-407E-A947-70E740481C1C}">
                  <a14:useLocalDpi xmlns:a14="http://schemas.microsoft.com/office/drawing/2010/main"/>
                </a:ext>
              </a:extLst>
            </a:blip>
            <a:srcRect/>
            <a:stretch>
              <a:fillRect/>
            </a:stretch>
          </p:blipFill>
          <p:spPr bwMode="auto">
            <a:xfrm>
              <a:off x="4428" y="2"/>
              <a:ext cx="862"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77" descr="WHO-FR-W-H"/>
            <p:cNvPicPr>
              <a:picLocks noChangeAspect="1" noChangeArrowheads="1"/>
            </p:cNvPicPr>
            <p:nvPr userDrawn="1"/>
          </p:nvPicPr>
          <p:blipFill>
            <a:blip r:embed="rId20" cstate="email">
              <a:extLst>
                <a:ext uri="{28A0092B-C50C-407E-A947-70E740481C1C}">
                  <a14:useLocalDpi xmlns:a14="http://schemas.microsoft.com/office/drawing/2010/main"/>
                </a:ext>
              </a:extLst>
            </a:blip>
            <a:srcRect/>
            <a:stretch>
              <a:fillRect/>
            </a:stretch>
          </p:blipFill>
          <p:spPr bwMode="auto">
            <a:xfrm>
              <a:off x="3337" y="2"/>
              <a:ext cx="841"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035203863"/>
      </p:ext>
    </p:extLst>
  </p:cSld>
  <p:clrMap bg1="lt1" tx1="dk1" bg2="lt2" tx2="dk2" accent1="accent1" accent2="accent2" accent3="accent3" accent4="accent4" accent5="accent5" accent6="accent6" hlink="hlink" folHlink="folHlink"/>
  <p:sldLayoutIdLst>
    <p:sldLayoutId id="2147484079" r:id="rId1"/>
    <p:sldLayoutId id="2147484080" r:id="rId2"/>
    <p:sldLayoutId id="2147484081" r:id="rId3"/>
    <p:sldLayoutId id="2147484082" r:id="rId4"/>
    <p:sldLayoutId id="2147484083" r:id="rId5"/>
    <p:sldLayoutId id="2147484084" r:id="rId6"/>
    <p:sldLayoutId id="2147484085" r:id="rId7"/>
    <p:sldLayoutId id="2147484086" r:id="rId8"/>
    <p:sldLayoutId id="2147484087" r:id="rId9"/>
    <p:sldLayoutId id="2147484088" r:id="rId10"/>
    <p:sldLayoutId id="2147484089" r:id="rId11"/>
    <p:sldLayoutId id="2147484090" r:id="rId12"/>
    <p:sldLayoutId id="214748409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540717"/>
            <a:ext cx="1824456" cy="344667"/>
          </a:xfrm>
          <a:prstGeom prst="rect">
            <a:avLst/>
          </a:prstGeom>
        </p:spPr>
        <p:txBody>
          <a:bodyPr vert="horz" lIns="91440" tIns="45720" rIns="91440" bIns="45720" rtlCol="0" anchor="ctr"/>
          <a:lstStyle>
            <a:lvl1pPr algn="l">
              <a:defRPr sz="1200">
                <a:solidFill>
                  <a:schemeClr val="tx1">
                    <a:tint val="75000"/>
                  </a:schemeClr>
                </a:solidFill>
              </a:defRPr>
            </a:lvl1pPr>
          </a:lstStyle>
          <a:p>
            <a:fld id="{930838E6-6717-45C4-8BF1-11B8FC58B6EF}" type="datetimeFigureOut">
              <a:rPr lang="en-GB" smtClean="0">
                <a:solidFill>
                  <a:prstClr val="black">
                    <a:tint val="75000"/>
                  </a:prstClr>
                </a:solidFill>
              </a:rPr>
              <a:pPr/>
              <a:t>06/11/2019</a:t>
            </a:fld>
            <a:endParaRPr lang="en-GB">
              <a:solidFill>
                <a:prstClr val="black">
                  <a:tint val="75000"/>
                </a:prstClr>
              </a:solidFill>
            </a:endParaRPr>
          </a:p>
        </p:txBody>
      </p:sp>
      <p:sp>
        <p:nvSpPr>
          <p:cNvPr id="5" name="Footer Placeholder 4"/>
          <p:cNvSpPr>
            <a:spLocks noGrp="1"/>
          </p:cNvSpPr>
          <p:nvPr>
            <p:ph type="ftr" sz="quarter" idx="3"/>
          </p:nvPr>
        </p:nvSpPr>
        <p:spPr>
          <a:xfrm>
            <a:off x="3124200" y="6540717"/>
            <a:ext cx="2476048" cy="34466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540717"/>
            <a:ext cx="1824456" cy="344667"/>
          </a:xfrm>
          <a:prstGeom prst="rect">
            <a:avLst/>
          </a:prstGeom>
        </p:spPr>
        <p:txBody>
          <a:bodyPr vert="horz" lIns="91440" tIns="45720" rIns="91440" bIns="45720" rtlCol="0" anchor="ctr"/>
          <a:lstStyle>
            <a:lvl1pPr algn="r">
              <a:defRPr sz="1200">
                <a:solidFill>
                  <a:schemeClr val="tx1">
                    <a:tint val="75000"/>
                  </a:schemeClr>
                </a:solidFill>
              </a:defRPr>
            </a:lvl1pPr>
          </a:lstStyle>
          <a:p>
            <a:fld id="{9221B497-0F25-445B-AD20-6DE9F74C390B}" type="slidenum">
              <a:rPr lang="en-GB" smtClean="0">
                <a:solidFill>
                  <a:prstClr val="black">
                    <a:tint val="75000"/>
                  </a:prstClr>
                </a:solidFill>
              </a:rPr>
              <a:pPr/>
              <a:t>‹#›</a:t>
            </a:fld>
            <a:endParaRPr lang="en-GB">
              <a:solidFill>
                <a:prstClr val="black">
                  <a:tint val="75000"/>
                </a:prstClr>
              </a:solidFill>
            </a:endParaRPr>
          </a:p>
        </p:txBody>
      </p:sp>
      <p:sp>
        <p:nvSpPr>
          <p:cNvPr id="7" name="Rectangle 6"/>
          <p:cNvSpPr>
            <a:spLocks noChangeArrowheads="1"/>
          </p:cNvSpPr>
          <p:nvPr/>
        </p:nvSpPr>
        <p:spPr bwMode="auto">
          <a:xfrm>
            <a:off x="0" y="6413419"/>
            <a:ext cx="9144000" cy="347664"/>
          </a:xfrm>
          <a:prstGeom prst="rect">
            <a:avLst/>
          </a:prstGeom>
          <a:gradFill>
            <a:gsLst>
              <a:gs pos="0">
                <a:srgbClr val="0A5079"/>
              </a:gs>
              <a:gs pos="100000">
                <a:srgbClr val="22A6E0"/>
              </a:gs>
            </a:gsLst>
            <a:lin ang="0" scaled="1"/>
          </a:gradFill>
          <a:ln w="9525">
            <a:noFill/>
            <a:miter lim="800000"/>
            <a:headEnd/>
            <a:tailEnd/>
          </a:ln>
          <a:effectLst/>
          <a:extLst/>
        </p:spPr>
        <p:txBody>
          <a:bodyPr wrap="none" lIns="118750" tIns="59376" rIns="118750" bIns="59376" anchor="ctr"/>
          <a:lstStyle/>
          <a:p>
            <a:pPr algn="ctr" defTabSz="1187450"/>
            <a:endParaRPr lang="en-GB" sz="2400">
              <a:solidFill>
                <a:prstClr val="black"/>
              </a:solidFill>
              <a:latin typeface="Arial" charset="0"/>
            </a:endParaRPr>
          </a:p>
        </p:txBody>
      </p:sp>
      <p:grpSp>
        <p:nvGrpSpPr>
          <p:cNvPr id="8" name="Group 81"/>
          <p:cNvGrpSpPr>
            <a:grpSpLocks/>
          </p:cNvGrpSpPr>
          <p:nvPr/>
        </p:nvGrpSpPr>
        <p:grpSpPr bwMode="auto">
          <a:xfrm>
            <a:off x="527050" y="6421358"/>
            <a:ext cx="8200550" cy="320690"/>
            <a:chOff x="341" y="2"/>
            <a:chExt cx="6041" cy="214"/>
          </a:xfrm>
        </p:grpSpPr>
        <p:pic>
          <p:nvPicPr>
            <p:cNvPr id="9" name="Picture 69" descr="WHO-AR-W-H"/>
            <p:cNvPicPr>
              <a:picLocks noChangeAspect="1" noChangeArrowheads="1"/>
            </p:cNvPicPr>
            <p:nvPr userDrawn="1"/>
          </p:nvPicPr>
          <p:blipFill>
            <a:blip r:embed="rId14" cstate="email">
              <a:extLst>
                <a:ext uri="{28A0092B-C50C-407E-A947-70E740481C1C}">
                  <a14:useLocalDpi xmlns:a14="http://schemas.microsoft.com/office/drawing/2010/main"/>
                </a:ext>
              </a:extLst>
            </a:blip>
            <a:srcRect/>
            <a:stretch>
              <a:fillRect/>
            </a:stretch>
          </p:blipFill>
          <p:spPr bwMode="auto">
            <a:xfrm>
              <a:off x="341" y="2"/>
              <a:ext cx="743"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0" descr="WHO-CH-W-H"/>
            <p:cNvPicPr>
              <a:picLocks noChangeAspect="1" noChangeArrowheads="1"/>
            </p:cNvPicPr>
            <p:nvPr userDrawn="1"/>
          </p:nvPicPr>
          <p:blipFill>
            <a:blip r:embed="rId15" cstate="email">
              <a:extLst>
                <a:ext uri="{28A0092B-C50C-407E-A947-70E740481C1C}">
                  <a14:useLocalDpi xmlns:a14="http://schemas.microsoft.com/office/drawing/2010/main"/>
                </a:ext>
              </a:extLst>
            </a:blip>
            <a:srcRect/>
            <a:stretch>
              <a:fillRect/>
            </a:stretch>
          </p:blipFill>
          <p:spPr bwMode="auto">
            <a:xfrm>
              <a:off x="1334" y="2"/>
              <a:ext cx="807"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1" descr="WHO-EN-W-H"/>
            <p:cNvPicPr>
              <a:picLocks noChangeAspect="1" noChangeArrowheads="1"/>
            </p:cNvPicPr>
            <p:nvPr userDrawn="1"/>
          </p:nvPicPr>
          <p:blipFill>
            <a:blip r:embed="rId16" cstate="email">
              <a:extLst>
                <a:ext uri="{28A0092B-C50C-407E-A947-70E740481C1C}">
                  <a14:useLocalDpi xmlns:a14="http://schemas.microsoft.com/office/drawing/2010/main"/>
                </a:ext>
              </a:extLst>
            </a:blip>
            <a:srcRect/>
            <a:stretch>
              <a:fillRect/>
            </a:stretch>
          </p:blipFill>
          <p:spPr bwMode="auto">
            <a:xfrm>
              <a:off x="2391" y="3"/>
              <a:ext cx="69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4" descr="WHO-SP-W-H"/>
            <p:cNvPicPr>
              <a:picLocks noChangeAspect="1" noChangeArrowheads="1"/>
            </p:cNvPicPr>
            <p:nvPr userDrawn="1"/>
          </p:nvPicPr>
          <p:blipFill>
            <a:blip r:embed="rId17" cstate="email">
              <a:extLst>
                <a:ext uri="{28A0092B-C50C-407E-A947-70E740481C1C}">
                  <a14:useLocalDpi xmlns:a14="http://schemas.microsoft.com/office/drawing/2010/main"/>
                </a:ext>
              </a:extLst>
            </a:blip>
            <a:srcRect/>
            <a:stretch>
              <a:fillRect/>
            </a:stretch>
          </p:blipFill>
          <p:spPr bwMode="auto">
            <a:xfrm>
              <a:off x="5541" y="2"/>
              <a:ext cx="841"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75" descr="WHO-RU-W-H"/>
            <p:cNvPicPr>
              <a:picLocks noChangeAspect="1" noChangeArrowheads="1"/>
            </p:cNvPicPr>
            <p:nvPr userDrawn="1"/>
          </p:nvPicPr>
          <p:blipFill>
            <a:blip r:embed="rId18" cstate="email">
              <a:extLst>
                <a:ext uri="{28A0092B-C50C-407E-A947-70E740481C1C}">
                  <a14:useLocalDpi xmlns:a14="http://schemas.microsoft.com/office/drawing/2010/main"/>
                </a:ext>
              </a:extLst>
            </a:blip>
            <a:srcRect/>
            <a:stretch>
              <a:fillRect/>
            </a:stretch>
          </p:blipFill>
          <p:spPr bwMode="auto">
            <a:xfrm>
              <a:off x="4428" y="2"/>
              <a:ext cx="862"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77" descr="WHO-FR-W-H"/>
            <p:cNvPicPr>
              <a:picLocks noChangeAspect="1" noChangeArrowheads="1"/>
            </p:cNvPicPr>
            <p:nvPr userDrawn="1"/>
          </p:nvPicPr>
          <p:blipFill>
            <a:blip r:embed="rId19" cstate="email">
              <a:extLst>
                <a:ext uri="{28A0092B-C50C-407E-A947-70E740481C1C}">
                  <a14:useLocalDpi xmlns:a14="http://schemas.microsoft.com/office/drawing/2010/main"/>
                </a:ext>
              </a:extLst>
            </a:blip>
            <a:srcRect/>
            <a:stretch>
              <a:fillRect/>
            </a:stretch>
          </p:blipFill>
          <p:spPr bwMode="auto">
            <a:xfrm>
              <a:off x="3337" y="2"/>
              <a:ext cx="841"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051072799"/>
      </p:ext>
    </p:extLst>
  </p:cSld>
  <p:clrMap bg1="lt1" tx1="dk1" bg2="lt2" tx2="dk2" accent1="accent1" accent2="accent2" accent3="accent3" accent4="accent4" accent5="accent5" accent6="accent6" hlink="hlink" folHlink="folHlink"/>
  <p:sldLayoutIdLst>
    <p:sldLayoutId id="2147484107" r:id="rId1"/>
    <p:sldLayoutId id="2147484108" r:id="rId2"/>
    <p:sldLayoutId id="2147484109" r:id="rId3"/>
    <p:sldLayoutId id="2147484110" r:id="rId4"/>
    <p:sldLayoutId id="2147484111" r:id="rId5"/>
    <p:sldLayoutId id="2147484112" r:id="rId6"/>
    <p:sldLayoutId id="2147484113" r:id="rId7"/>
    <p:sldLayoutId id="2147484114" r:id="rId8"/>
    <p:sldLayoutId id="2147484115" r:id="rId9"/>
    <p:sldLayoutId id="2147484116" r:id="rId10"/>
    <p:sldLayoutId id="2147484118" r:id="rId11"/>
    <p:sldLayoutId id="2147484119"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540717"/>
            <a:ext cx="1824456" cy="344667"/>
          </a:xfrm>
          <a:prstGeom prst="rect">
            <a:avLst/>
          </a:prstGeom>
        </p:spPr>
        <p:txBody>
          <a:bodyPr vert="horz" lIns="91440" tIns="45720" rIns="91440" bIns="45720" rtlCol="0" anchor="ctr"/>
          <a:lstStyle>
            <a:lvl1pPr algn="l">
              <a:defRPr sz="1200">
                <a:solidFill>
                  <a:schemeClr val="tx1">
                    <a:tint val="75000"/>
                  </a:schemeClr>
                </a:solidFill>
              </a:defRPr>
            </a:lvl1pPr>
          </a:lstStyle>
          <a:p>
            <a:fld id="{930838E6-6717-45C4-8BF1-11B8FC58B6EF}" type="datetimeFigureOut">
              <a:rPr lang="en-GB" smtClean="0">
                <a:solidFill>
                  <a:prstClr val="black">
                    <a:tint val="75000"/>
                  </a:prstClr>
                </a:solidFill>
              </a:rPr>
              <a:pPr/>
              <a:t>06/11/2019</a:t>
            </a:fld>
            <a:endParaRPr lang="en-GB">
              <a:solidFill>
                <a:prstClr val="black">
                  <a:tint val="75000"/>
                </a:prstClr>
              </a:solidFill>
            </a:endParaRPr>
          </a:p>
        </p:txBody>
      </p:sp>
      <p:sp>
        <p:nvSpPr>
          <p:cNvPr id="5" name="Footer Placeholder 4"/>
          <p:cNvSpPr>
            <a:spLocks noGrp="1"/>
          </p:cNvSpPr>
          <p:nvPr>
            <p:ph type="ftr" sz="quarter" idx="3"/>
          </p:nvPr>
        </p:nvSpPr>
        <p:spPr>
          <a:xfrm>
            <a:off x="3124200" y="6540717"/>
            <a:ext cx="2476048" cy="34466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540717"/>
            <a:ext cx="1824456" cy="344667"/>
          </a:xfrm>
          <a:prstGeom prst="rect">
            <a:avLst/>
          </a:prstGeom>
        </p:spPr>
        <p:txBody>
          <a:bodyPr vert="horz" lIns="91440" tIns="45720" rIns="91440" bIns="45720" rtlCol="0" anchor="ctr"/>
          <a:lstStyle>
            <a:lvl1pPr algn="r">
              <a:defRPr sz="1200">
                <a:solidFill>
                  <a:schemeClr val="tx1">
                    <a:tint val="75000"/>
                  </a:schemeClr>
                </a:solidFill>
              </a:defRPr>
            </a:lvl1pPr>
          </a:lstStyle>
          <a:p>
            <a:fld id="{9221B497-0F25-445B-AD20-6DE9F74C390B}" type="slidenum">
              <a:rPr lang="en-GB" smtClean="0">
                <a:solidFill>
                  <a:prstClr val="black">
                    <a:tint val="75000"/>
                  </a:prstClr>
                </a:solidFill>
              </a:rPr>
              <a:pPr/>
              <a:t>‹#›</a:t>
            </a:fld>
            <a:endParaRPr lang="en-GB">
              <a:solidFill>
                <a:prstClr val="black">
                  <a:tint val="75000"/>
                </a:prstClr>
              </a:solidFill>
            </a:endParaRPr>
          </a:p>
        </p:txBody>
      </p:sp>
      <p:sp>
        <p:nvSpPr>
          <p:cNvPr id="7" name="Rectangle 6"/>
          <p:cNvSpPr>
            <a:spLocks noChangeArrowheads="1"/>
          </p:cNvSpPr>
          <p:nvPr/>
        </p:nvSpPr>
        <p:spPr bwMode="auto">
          <a:xfrm>
            <a:off x="0" y="6413419"/>
            <a:ext cx="9144000" cy="347664"/>
          </a:xfrm>
          <a:prstGeom prst="rect">
            <a:avLst/>
          </a:prstGeom>
          <a:gradFill>
            <a:gsLst>
              <a:gs pos="0">
                <a:srgbClr val="0A5079"/>
              </a:gs>
              <a:gs pos="100000">
                <a:srgbClr val="22A6E0"/>
              </a:gs>
            </a:gsLst>
            <a:lin ang="0" scaled="1"/>
          </a:gradFill>
          <a:ln w="9525">
            <a:noFill/>
            <a:miter lim="800000"/>
            <a:headEnd/>
            <a:tailEnd/>
          </a:ln>
          <a:effectLst/>
          <a:extLst/>
        </p:spPr>
        <p:txBody>
          <a:bodyPr wrap="none" lIns="118750" tIns="59376" rIns="118750" bIns="59376" anchor="ctr"/>
          <a:lstStyle/>
          <a:p>
            <a:pPr algn="ctr" defTabSz="1187450"/>
            <a:endParaRPr lang="en-GB" sz="2400">
              <a:solidFill>
                <a:prstClr val="black"/>
              </a:solidFill>
              <a:latin typeface="Arial" charset="0"/>
            </a:endParaRPr>
          </a:p>
        </p:txBody>
      </p:sp>
      <p:grpSp>
        <p:nvGrpSpPr>
          <p:cNvPr id="8" name="Group 81"/>
          <p:cNvGrpSpPr>
            <a:grpSpLocks/>
          </p:cNvGrpSpPr>
          <p:nvPr/>
        </p:nvGrpSpPr>
        <p:grpSpPr bwMode="auto">
          <a:xfrm>
            <a:off x="527050" y="6421358"/>
            <a:ext cx="8200550" cy="320690"/>
            <a:chOff x="341" y="2"/>
            <a:chExt cx="6041" cy="214"/>
          </a:xfrm>
        </p:grpSpPr>
        <p:pic>
          <p:nvPicPr>
            <p:cNvPr id="9" name="Picture 69" descr="WHO-AR-W-H"/>
            <p:cNvPicPr>
              <a:picLocks noChangeAspect="1" noChangeArrowheads="1"/>
            </p:cNvPicPr>
            <p:nvPr userDrawn="1"/>
          </p:nvPicPr>
          <p:blipFill>
            <a:blip r:embed="rId14" cstate="email">
              <a:extLst>
                <a:ext uri="{28A0092B-C50C-407E-A947-70E740481C1C}">
                  <a14:useLocalDpi xmlns:a14="http://schemas.microsoft.com/office/drawing/2010/main"/>
                </a:ext>
              </a:extLst>
            </a:blip>
            <a:srcRect/>
            <a:stretch>
              <a:fillRect/>
            </a:stretch>
          </p:blipFill>
          <p:spPr bwMode="auto">
            <a:xfrm>
              <a:off x="341" y="2"/>
              <a:ext cx="743"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0" descr="WHO-CH-W-H"/>
            <p:cNvPicPr>
              <a:picLocks noChangeAspect="1" noChangeArrowheads="1"/>
            </p:cNvPicPr>
            <p:nvPr userDrawn="1"/>
          </p:nvPicPr>
          <p:blipFill>
            <a:blip r:embed="rId15" cstate="email">
              <a:extLst>
                <a:ext uri="{28A0092B-C50C-407E-A947-70E740481C1C}">
                  <a14:useLocalDpi xmlns:a14="http://schemas.microsoft.com/office/drawing/2010/main"/>
                </a:ext>
              </a:extLst>
            </a:blip>
            <a:srcRect/>
            <a:stretch>
              <a:fillRect/>
            </a:stretch>
          </p:blipFill>
          <p:spPr bwMode="auto">
            <a:xfrm>
              <a:off x="1334" y="2"/>
              <a:ext cx="807"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1" descr="WHO-EN-W-H"/>
            <p:cNvPicPr>
              <a:picLocks noChangeAspect="1" noChangeArrowheads="1"/>
            </p:cNvPicPr>
            <p:nvPr userDrawn="1"/>
          </p:nvPicPr>
          <p:blipFill>
            <a:blip r:embed="rId16" cstate="email">
              <a:extLst>
                <a:ext uri="{28A0092B-C50C-407E-A947-70E740481C1C}">
                  <a14:useLocalDpi xmlns:a14="http://schemas.microsoft.com/office/drawing/2010/main"/>
                </a:ext>
              </a:extLst>
            </a:blip>
            <a:srcRect/>
            <a:stretch>
              <a:fillRect/>
            </a:stretch>
          </p:blipFill>
          <p:spPr bwMode="auto">
            <a:xfrm>
              <a:off x="2391" y="3"/>
              <a:ext cx="69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4" descr="WHO-SP-W-H"/>
            <p:cNvPicPr>
              <a:picLocks noChangeAspect="1" noChangeArrowheads="1"/>
            </p:cNvPicPr>
            <p:nvPr userDrawn="1"/>
          </p:nvPicPr>
          <p:blipFill>
            <a:blip r:embed="rId17" cstate="email">
              <a:extLst>
                <a:ext uri="{28A0092B-C50C-407E-A947-70E740481C1C}">
                  <a14:useLocalDpi xmlns:a14="http://schemas.microsoft.com/office/drawing/2010/main"/>
                </a:ext>
              </a:extLst>
            </a:blip>
            <a:srcRect/>
            <a:stretch>
              <a:fillRect/>
            </a:stretch>
          </p:blipFill>
          <p:spPr bwMode="auto">
            <a:xfrm>
              <a:off x="5541" y="2"/>
              <a:ext cx="841"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75" descr="WHO-RU-W-H"/>
            <p:cNvPicPr>
              <a:picLocks noChangeAspect="1" noChangeArrowheads="1"/>
            </p:cNvPicPr>
            <p:nvPr userDrawn="1"/>
          </p:nvPicPr>
          <p:blipFill>
            <a:blip r:embed="rId18" cstate="email">
              <a:extLst>
                <a:ext uri="{28A0092B-C50C-407E-A947-70E740481C1C}">
                  <a14:useLocalDpi xmlns:a14="http://schemas.microsoft.com/office/drawing/2010/main"/>
                </a:ext>
              </a:extLst>
            </a:blip>
            <a:srcRect/>
            <a:stretch>
              <a:fillRect/>
            </a:stretch>
          </p:blipFill>
          <p:spPr bwMode="auto">
            <a:xfrm>
              <a:off x="4428" y="2"/>
              <a:ext cx="862"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77" descr="WHO-FR-W-H"/>
            <p:cNvPicPr>
              <a:picLocks noChangeAspect="1" noChangeArrowheads="1"/>
            </p:cNvPicPr>
            <p:nvPr userDrawn="1"/>
          </p:nvPicPr>
          <p:blipFill>
            <a:blip r:embed="rId19" cstate="email">
              <a:extLst>
                <a:ext uri="{28A0092B-C50C-407E-A947-70E740481C1C}">
                  <a14:useLocalDpi xmlns:a14="http://schemas.microsoft.com/office/drawing/2010/main"/>
                </a:ext>
              </a:extLst>
            </a:blip>
            <a:srcRect/>
            <a:stretch>
              <a:fillRect/>
            </a:stretch>
          </p:blipFill>
          <p:spPr bwMode="auto">
            <a:xfrm>
              <a:off x="3337" y="2"/>
              <a:ext cx="841"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123678923"/>
      </p:ext>
    </p:extLst>
  </p:cSld>
  <p:clrMap bg1="lt1" tx1="dk1" bg2="lt2" tx2="dk2" accent1="accent1" accent2="accent2" accent3="accent3" accent4="accent4" accent5="accent5" accent6="accent6" hlink="hlink" folHlink="folHlink"/>
  <p:sldLayoutIdLst>
    <p:sldLayoutId id="2147484135" r:id="rId1"/>
    <p:sldLayoutId id="2147484136" r:id="rId2"/>
    <p:sldLayoutId id="2147484137" r:id="rId3"/>
    <p:sldLayoutId id="2147484138" r:id="rId4"/>
    <p:sldLayoutId id="2147484139" r:id="rId5"/>
    <p:sldLayoutId id="2147484140" r:id="rId6"/>
    <p:sldLayoutId id="2147484141" r:id="rId7"/>
    <p:sldLayoutId id="2147484142" r:id="rId8"/>
    <p:sldLayoutId id="2147484143" r:id="rId9"/>
    <p:sldLayoutId id="2147484144" r:id="rId10"/>
    <p:sldLayoutId id="2147484146" r:id="rId11"/>
    <p:sldLayoutId id="2147484147"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540717"/>
            <a:ext cx="1824456" cy="344667"/>
          </a:xfrm>
          <a:prstGeom prst="rect">
            <a:avLst/>
          </a:prstGeom>
        </p:spPr>
        <p:txBody>
          <a:bodyPr vert="horz" lIns="91440" tIns="45720" rIns="91440" bIns="45720" rtlCol="0" anchor="ctr"/>
          <a:lstStyle>
            <a:lvl1pPr algn="l">
              <a:defRPr sz="1200">
                <a:solidFill>
                  <a:schemeClr val="tx1">
                    <a:tint val="75000"/>
                  </a:schemeClr>
                </a:solidFill>
              </a:defRPr>
            </a:lvl1pPr>
          </a:lstStyle>
          <a:p>
            <a:fld id="{930838E6-6717-45C4-8BF1-11B8FC58B6EF}" type="datetimeFigureOut">
              <a:rPr lang="en-GB" smtClean="0">
                <a:solidFill>
                  <a:prstClr val="black">
                    <a:tint val="75000"/>
                  </a:prstClr>
                </a:solidFill>
              </a:rPr>
              <a:pPr/>
              <a:t>06/11/2019</a:t>
            </a:fld>
            <a:endParaRPr lang="en-GB">
              <a:solidFill>
                <a:prstClr val="black">
                  <a:tint val="75000"/>
                </a:prstClr>
              </a:solidFill>
            </a:endParaRPr>
          </a:p>
        </p:txBody>
      </p:sp>
      <p:sp>
        <p:nvSpPr>
          <p:cNvPr id="5" name="Footer Placeholder 4"/>
          <p:cNvSpPr>
            <a:spLocks noGrp="1"/>
          </p:cNvSpPr>
          <p:nvPr>
            <p:ph type="ftr" sz="quarter" idx="3"/>
          </p:nvPr>
        </p:nvSpPr>
        <p:spPr>
          <a:xfrm>
            <a:off x="3124200" y="6540717"/>
            <a:ext cx="2476048" cy="34466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540717"/>
            <a:ext cx="1824456" cy="344667"/>
          </a:xfrm>
          <a:prstGeom prst="rect">
            <a:avLst/>
          </a:prstGeom>
        </p:spPr>
        <p:txBody>
          <a:bodyPr vert="horz" lIns="91440" tIns="45720" rIns="91440" bIns="45720" rtlCol="0" anchor="ctr"/>
          <a:lstStyle>
            <a:lvl1pPr algn="r">
              <a:defRPr sz="1200">
                <a:solidFill>
                  <a:schemeClr val="tx1">
                    <a:tint val="75000"/>
                  </a:schemeClr>
                </a:solidFill>
              </a:defRPr>
            </a:lvl1pPr>
          </a:lstStyle>
          <a:p>
            <a:fld id="{9221B497-0F25-445B-AD20-6DE9F74C390B}" type="slidenum">
              <a:rPr lang="en-GB" smtClean="0">
                <a:solidFill>
                  <a:prstClr val="black">
                    <a:tint val="75000"/>
                  </a:prstClr>
                </a:solidFill>
              </a:rPr>
              <a:pPr/>
              <a:t>‹#›</a:t>
            </a:fld>
            <a:endParaRPr lang="en-GB">
              <a:solidFill>
                <a:prstClr val="black">
                  <a:tint val="75000"/>
                </a:prstClr>
              </a:solidFill>
            </a:endParaRPr>
          </a:p>
        </p:txBody>
      </p:sp>
      <p:sp>
        <p:nvSpPr>
          <p:cNvPr id="7" name="Rectangle 6"/>
          <p:cNvSpPr>
            <a:spLocks noChangeArrowheads="1"/>
          </p:cNvSpPr>
          <p:nvPr/>
        </p:nvSpPr>
        <p:spPr bwMode="auto">
          <a:xfrm>
            <a:off x="0" y="6413419"/>
            <a:ext cx="9144000" cy="347664"/>
          </a:xfrm>
          <a:prstGeom prst="rect">
            <a:avLst/>
          </a:prstGeom>
          <a:gradFill>
            <a:gsLst>
              <a:gs pos="0">
                <a:srgbClr val="0A5079"/>
              </a:gs>
              <a:gs pos="100000">
                <a:srgbClr val="22A6E0"/>
              </a:gs>
            </a:gsLst>
            <a:lin ang="0" scaled="1"/>
          </a:gradFill>
          <a:ln w="9525">
            <a:noFill/>
            <a:miter lim="800000"/>
            <a:headEnd/>
            <a:tailEnd/>
          </a:ln>
          <a:effectLst/>
          <a:extLst/>
        </p:spPr>
        <p:txBody>
          <a:bodyPr wrap="none" lIns="118750" tIns="59376" rIns="118750" bIns="59376" anchor="ctr"/>
          <a:lstStyle/>
          <a:p>
            <a:pPr algn="ctr" defTabSz="1187450"/>
            <a:endParaRPr lang="en-GB" sz="2400">
              <a:solidFill>
                <a:prstClr val="black"/>
              </a:solidFill>
              <a:latin typeface="Arial" charset="0"/>
            </a:endParaRPr>
          </a:p>
        </p:txBody>
      </p:sp>
      <p:grpSp>
        <p:nvGrpSpPr>
          <p:cNvPr id="8" name="Group 81"/>
          <p:cNvGrpSpPr>
            <a:grpSpLocks/>
          </p:cNvGrpSpPr>
          <p:nvPr/>
        </p:nvGrpSpPr>
        <p:grpSpPr bwMode="auto">
          <a:xfrm>
            <a:off x="527050" y="6421358"/>
            <a:ext cx="8200550" cy="320690"/>
            <a:chOff x="341" y="2"/>
            <a:chExt cx="6041" cy="214"/>
          </a:xfrm>
        </p:grpSpPr>
        <p:pic>
          <p:nvPicPr>
            <p:cNvPr id="9" name="Picture 69" descr="WHO-AR-W-H"/>
            <p:cNvPicPr>
              <a:picLocks noChangeAspect="1" noChangeArrowheads="1"/>
            </p:cNvPicPr>
            <p:nvPr userDrawn="1"/>
          </p:nvPicPr>
          <p:blipFill>
            <a:blip r:embed="rId12" cstate="email">
              <a:extLst>
                <a:ext uri="{28A0092B-C50C-407E-A947-70E740481C1C}">
                  <a14:useLocalDpi xmlns:a14="http://schemas.microsoft.com/office/drawing/2010/main"/>
                </a:ext>
              </a:extLst>
            </a:blip>
            <a:srcRect/>
            <a:stretch>
              <a:fillRect/>
            </a:stretch>
          </p:blipFill>
          <p:spPr bwMode="auto">
            <a:xfrm>
              <a:off x="341" y="2"/>
              <a:ext cx="743"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0" descr="WHO-CH-W-H"/>
            <p:cNvPicPr>
              <a:picLocks noChangeAspect="1" noChangeArrowheads="1"/>
            </p:cNvPicPr>
            <p:nvPr userDrawn="1"/>
          </p:nvPicPr>
          <p:blipFill>
            <a:blip r:embed="rId13" cstate="email">
              <a:extLst>
                <a:ext uri="{28A0092B-C50C-407E-A947-70E740481C1C}">
                  <a14:useLocalDpi xmlns:a14="http://schemas.microsoft.com/office/drawing/2010/main"/>
                </a:ext>
              </a:extLst>
            </a:blip>
            <a:srcRect/>
            <a:stretch>
              <a:fillRect/>
            </a:stretch>
          </p:blipFill>
          <p:spPr bwMode="auto">
            <a:xfrm>
              <a:off x="1334" y="2"/>
              <a:ext cx="807"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1" descr="WHO-EN-W-H"/>
            <p:cNvPicPr>
              <a:picLocks noChangeAspect="1" noChangeArrowheads="1"/>
            </p:cNvPicPr>
            <p:nvPr userDrawn="1"/>
          </p:nvPicPr>
          <p:blipFill>
            <a:blip r:embed="rId14" cstate="email">
              <a:extLst>
                <a:ext uri="{28A0092B-C50C-407E-A947-70E740481C1C}">
                  <a14:useLocalDpi xmlns:a14="http://schemas.microsoft.com/office/drawing/2010/main"/>
                </a:ext>
              </a:extLst>
            </a:blip>
            <a:srcRect/>
            <a:stretch>
              <a:fillRect/>
            </a:stretch>
          </p:blipFill>
          <p:spPr bwMode="auto">
            <a:xfrm>
              <a:off x="2391" y="3"/>
              <a:ext cx="69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4" descr="WHO-SP-W-H"/>
            <p:cNvPicPr>
              <a:picLocks noChangeAspect="1" noChangeArrowheads="1"/>
            </p:cNvPicPr>
            <p:nvPr userDrawn="1"/>
          </p:nvPicPr>
          <p:blipFill>
            <a:blip r:embed="rId15" cstate="email">
              <a:extLst>
                <a:ext uri="{28A0092B-C50C-407E-A947-70E740481C1C}">
                  <a14:useLocalDpi xmlns:a14="http://schemas.microsoft.com/office/drawing/2010/main"/>
                </a:ext>
              </a:extLst>
            </a:blip>
            <a:srcRect/>
            <a:stretch>
              <a:fillRect/>
            </a:stretch>
          </p:blipFill>
          <p:spPr bwMode="auto">
            <a:xfrm>
              <a:off x="5541" y="2"/>
              <a:ext cx="841"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75" descr="WHO-RU-W-H"/>
            <p:cNvPicPr>
              <a:picLocks noChangeAspect="1" noChangeArrowheads="1"/>
            </p:cNvPicPr>
            <p:nvPr userDrawn="1"/>
          </p:nvPicPr>
          <p:blipFill>
            <a:blip r:embed="rId16" cstate="email">
              <a:extLst>
                <a:ext uri="{28A0092B-C50C-407E-A947-70E740481C1C}">
                  <a14:useLocalDpi xmlns:a14="http://schemas.microsoft.com/office/drawing/2010/main"/>
                </a:ext>
              </a:extLst>
            </a:blip>
            <a:srcRect/>
            <a:stretch>
              <a:fillRect/>
            </a:stretch>
          </p:blipFill>
          <p:spPr bwMode="auto">
            <a:xfrm>
              <a:off x="4428" y="2"/>
              <a:ext cx="862"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77" descr="WHO-FR-W-H"/>
            <p:cNvPicPr>
              <a:picLocks noChangeAspect="1" noChangeArrowheads="1"/>
            </p:cNvPicPr>
            <p:nvPr userDrawn="1"/>
          </p:nvPicPr>
          <p:blipFill>
            <a:blip r:embed="rId17" cstate="email">
              <a:extLst>
                <a:ext uri="{28A0092B-C50C-407E-A947-70E740481C1C}">
                  <a14:useLocalDpi xmlns:a14="http://schemas.microsoft.com/office/drawing/2010/main"/>
                </a:ext>
              </a:extLst>
            </a:blip>
            <a:srcRect/>
            <a:stretch>
              <a:fillRect/>
            </a:stretch>
          </p:blipFill>
          <p:spPr bwMode="auto">
            <a:xfrm>
              <a:off x="3337" y="2"/>
              <a:ext cx="841"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418406106"/>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540717"/>
            <a:ext cx="1824456" cy="344667"/>
          </a:xfrm>
          <a:prstGeom prst="rect">
            <a:avLst/>
          </a:prstGeom>
        </p:spPr>
        <p:txBody>
          <a:bodyPr vert="horz" lIns="91440" tIns="45720" rIns="91440" bIns="45720" rtlCol="0" anchor="ctr"/>
          <a:lstStyle>
            <a:lvl1pPr algn="l">
              <a:defRPr sz="1200">
                <a:solidFill>
                  <a:schemeClr val="tx1">
                    <a:tint val="75000"/>
                  </a:schemeClr>
                </a:solidFill>
              </a:defRPr>
            </a:lvl1pPr>
          </a:lstStyle>
          <a:p>
            <a:fld id="{930838E6-6717-45C4-8BF1-11B8FC58B6EF}" type="datetimeFigureOut">
              <a:rPr lang="en-GB" smtClean="0">
                <a:solidFill>
                  <a:prstClr val="black">
                    <a:tint val="75000"/>
                  </a:prstClr>
                </a:solidFill>
              </a:rPr>
              <a:pPr/>
              <a:t>06/11/2019</a:t>
            </a:fld>
            <a:endParaRPr lang="en-GB">
              <a:solidFill>
                <a:prstClr val="black">
                  <a:tint val="75000"/>
                </a:prstClr>
              </a:solidFill>
            </a:endParaRPr>
          </a:p>
        </p:txBody>
      </p:sp>
      <p:sp>
        <p:nvSpPr>
          <p:cNvPr id="5" name="Footer Placeholder 4"/>
          <p:cNvSpPr>
            <a:spLocks noGrp="1"/>
          </p:cNvSpPr>
          <p:nvPr>
            <p:ph type="ftr" sz="quarter" idx="3"/>
          </p:nvPr>
        </p:nvSpPr>
        <p:spPr>
          <a:xfrm>
            <a:off x="3124200" y="6540717"/>
            <a:ext cx="2476048" cy="34466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540717"/>
            <a:ext cx="1824456" cy="344667"/>
          </a:xfrm>
          <a:prstGeom prst="rect">
            <a:avLst/>
          </a:prstGeom>
        </p:spPr>
        <p:txBody>
          <a:bodyPr vert="horz" lIns="91440" tIns="45720" rIns="91440" bIns="45720" rtlCol="0" anchor="ctr"/>
          <a:lstStyle>
            <a:lvl1pPr algn="r">
              <a:defRPr sz="1200">
                <a:solidFill>
                  <a:schemeClr val="tx1">
                    <a:tint val="75000"/>
                  </a:schemeClr>
                </a:solidFill>
              </a:defRPr>
            </a:lvl1pPr>
          </a:lstStyle>
          <a:p>
            <a:fld id="{9221B497-0F25-445B-AD20-6DE9F74C390B}" type="slidenum">
              <a:rPr lang="en-GB" smtClean="0">
                <a:solidFill>
                  <a:prstClr val="black">
                    <a:tint val="75000"/>
                  </a:prstClr>
                </a:solidFill>
              </a:rPr>
              <a:pPr/>
              <a:t>‹#›</a:t>
            </a:fld>
            <a:endParaRPr lang="en-GB">
              <a:solidFill>
                <a:prstClr val="black">
                  <a:tint val="75000"/>
                </a:prstClr>
              </a:solidFill>
            </a:endParaRPr>
          </a:p>
        </p:txBody>
      </p:sp>
      <p:sp>
        <p:nvSpPr>
          <p:cNvPr id="7" name="Rectangle 6"/>
          <p:cNvSpPr>
            <a:spLocks noChangeArrowheads="1"/>
          </p:cNvSpPr>
          <p:nvPr/>
        </p:nvSpPr>
        <p:spPr bwMode="auto">
          <a:xfrm>
            <a:off x="0" y="6413419"/>
            <a:ext cx="9144000" cy="347664"/>
          </a:xfrm>
          <a:prstGeom prst="rect">
            <a:avLst/>
          </a:prstGeom>
          <a:gradFill>
            <a:gsLst>
              <a:gs pos="0">
                <a:srgbClr val="0A5079"/>
              </a:gs>
              <a:gs pos="100000">
                <a:srgbClr val="22A6E0"/>
              </a:gs>
            </a:gsLst>
            <a:lin ang="0" scaled="1"/>
          </a:gradFill>
          <a:ln w="9525">
            <a:noFill/>
            <a:miter lim="800000"/>
            <a:headEnd/>
            <a:tailEnd/>
          </a:ln>
          <a:effectLst/>
          <a:extLst/>
        </p:spPr>
        <p:txBody>
          <a:bodyPr wrap="none" lIns="118750" tIns="59376" rIns="118750" bIns="59376" anchor="ctr"/>
          <a:lstStyle/>
          <a:p>
            <a:pPr algn="ctr" defTabSz="1187450"/>
            <a:endParaRPr lang="en-GB" sz="2400">
              <a:solidFill>
                <a:prstClr val="black"/>
              </a:solidFill>
              <a:latin typeface="Arial" charset="0"/>
            </a:endParaRPr>
          </a:p>
        </p:txBody>
      </p:sp>
      <p:grpSp>
        <p:nvGrpSpPr>
          <p:cNvPr id="8" name="Group 81"/>
          <p:cNvGrpSpPr>
            <a:grpSpLocks/>
          </p:cNvGrpSpPr>
          <p:nvPr/>
        </p:nvGrpSpPr>
        <p:grpSpPr bwMode="auto">
          <a:xfrm>
            <a:off x="527050" y="6421358"/>
            <a:ext cx="8200550" cy="320690"/>
            <a:chOff x="341" y="2"/>
            <a:chExt cx="6041" cy="214"/>
          </a:xfrm>
        </p:grpSpPr>
        <p:pic>
          <p:nvPicPr>
            <p:cNvPr id="9" name="Picture 69" descr="WHO-AR-W-H"/>
            <p:cNvPicPr>
              <a:picLocks noChangeAspect="1" noChangeArrowheads="1"/>
            </p:cNvPicPr>
            <p:nvPr userDrawn="1"/>
          </p:nvPicPr>
          <p:blipFill>
            <a:blip r:embed="rId15" cstate="email">
              <a:extLst>
                <a:ext uri="{28A0092B-C50C-407E-A947-70E740481C1C}">
                  <a14:useLocalDpi xmlns:a14="http://schemas.microsoft.com/office/drawing/2010/main"/>
                </a:ext>
              </a:extLst>
            </a:blip>
            <a:srcRect/>
            <a:stretch>
              <a:fillRect/>
            </a:stretch>
          </p:blipFill>
          <p:spPr bwMode="auto">
            <a:xfrm>
              <a:off x="341" y="2"/>
              <a:ext cx="743"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0" descr="WHO-CH-W-H"/>
            <p:cNvPicPr>
              <a:picLocks noChangeAspect="1" noChangeArrowheads="1"/>
            </p:cNvPicPr>
            <p:nvPr userDrawn="1"/>
          </p:nvPicPr>
          <p:blipFill>
            <a:blip r:embed="rId16" cstate="email">
              <a:extLst>
                <a:ext uri="{28A0092B-C50C-407E-A947-70E740481C1C}">
                  <a14:useLocalDpi xmlns:a14="http://schemas.microsoft.com/office/drawing/2010/main"/>
                </a:ext>
              </a:extLst>
            </a:blip>
            <a:srcRect/>
            <a:stretch>
              <a:fillRect/>
            </a:stretch>
          </p:blipFill>
          <p:spPr bwMode="auto">
            <a:xfrm>
              <a:off x="1334" y="2"/>
              <a:ext cx="807"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1" descr="WHO-EN-W-H"/>
            <p:cNvPicPr>
              <a:picLocks noChangeAspect="1" noChangeArrowheads="1"/>
            </p:cNvPicPr>
            <p:nvPr userDrawn="1"/>
          </p:nvPicPr>
          <p:blipFill>
            <a:blip r:embed="rId17" cstate="email">
              <a:extLst>
                <a:ext uri="{28A0092B-C50C-407E-A947-70E740481C1C}">
                  <a14:useLocalDpi xmlns:a14="http://schemas.microsoft.com/office/drawing/2010/main"/>
                </a:ext>
              </a:extLst>
            </a:blip>
            <a:srcRect/>
            <a:stretch>
              <a:fillRect/>
            </a:stretch>
          </p:blipFill>
          <p:spPr bwMode="auto">
            <a:xfrm>
              <a:off x="2391" y="3"/>
              <a:ext cx="69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4" descr="WHO-SP-W-H"/>
            <p:cNvPicPr>
              <a:picLocks noChangeAspect="1" noChangeArrowheads="1"/>
            </p:cNvPicPr>
            <p:nvPr userDrawn="1"/>
          </p:nvPicPr>
          <p:blipFill>
            <a:blip r:embed="rId18" cstate="email">
              <a:extLst>
                <a:ext uri="{28A0092B-C50C-407E-A947-70E740481C1C}">
                  <a14:useLocalDpi xmlns:a14="http://schemas.microsoft.com/office/drawing/2010/main"/>
                </a:ext>
              </a:extLst>
            </a:blip>
            <a:srcRect/>
            <a:stretch>
              <a:fillRect/>
            </a:stretch>
          </p:blipFill>
          <p:spPr bwMode="auto">
            <a:xfrm>
              <a:off x="5541" y="2"/>
              <a:ext cx="841"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75" descr="WHO-RU-W-H"/>
            <p:cNvPicPr>
              <a:picLocks noChangeAspect="1" noChangeArrowheads="1"/>
            </p:cNvPicPr>
            <p:nvPr userDrawn="1"/>
          </p:nvPicPr>
          <p:blipFill>
            <a:blip r:embed="rId19" cstate="email">
              <a:extLst>
                <a:ext uri="{28A0092B-C50C-407E-A947-70E740481C1C}">
                  <a14:useLocalDpi xmlns:a14="http://schemas.microsoft.com/office/drawing/2010/main"/>
                </a:ext>
              </a:extLst>
            </a:blip>
            <a:srcRect/>
            <a:stretch>
              <a:fillRect/>
            </a:stretch>
          </p:blipFill>
          <p:spPr bwMode="auto">
            <a:xfrm>
              <a:off x="4428" y="2"/>
              <a:ext cx="862"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77" descr="WHO-FR-W-H"/>
            <p:cNvPicPr>
              <a:picLocks noChangeAspect="1" noChangeArrowheads="1"/>
            </p:cNvPicPr>
            <p:nvPr userDrawn="1"/>
          </p:nvPicPr>
          <p:blipFill>
            <a:blip r:embed="rId20" cstate="email">
              <a:extLst>
                <a:ext uri="{28A0092B-C50C-407E-A947-70E740481C1C}">
                  <a14:useLocalDpi xmlns:a14="http://schemas.microsoft.com/office/drawing/2010/main"/>
                </a:ext>
              </a:extLst>
            </a:blip>
            <a:srcRect/>
            <a:stretch>
              <a:fillRect/>
            </a:stretch>
          </p:blipFill>
          <p:spPr bwMode="auto">
            <a:xfrm>
              <a:off x="3337" y="2"/>
              <a:ext cx="841"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282963558"/>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1" name="Rectangle 3"/>
          <p:cNvSpPr>
            <a:spLocks noGrp="1" noChangeArrowheads="1"/>
          </p:cNvSpPr>
          <p:nvPr>
            <p:ph type="title"/>
          </p:nvPr>
        </p:nvSpPr>
        <p:spPr bwMode="auto">
          <a:xfrm>
            <a:off x="0" y="0"/>
            <a:ext cx="9144000" cy="1238270"/>
          </a:xfrm>
          <a:prstGeom prst="rect">
            <a:avLst/>
          </a:prstGeom>
          <a:noFill/>
          <a:ln>
            <a:noFill/>
          </a:ln>
          <a:effectLst>
            <a:outerShdw dist="17961" dir="2700000" algn="ctr" rotWithShape="0">
              <a:srgbClr val="96CCEE"/>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ctr" anchorCtr="0" compatLnSpc="1">
            <a:prstTxWarp prst="textNoShape">
              <a:avLst/>
            </a:prstTxWarp>
          </a:bodyPr>
          <a:lstStyle/>
          <a:p>
            <a:pPr lvl="0"/>
            <a:r>
              <a:rPr lang="en-GB"/>
              <a:t>Click to edit Master title style</a:t>
            </a:r>
          </a:p>
        </p:txBody>
      </p:sp>
      <p:sp>
        <p:nvSpPr>
          <p:cNvPr id="7172" name="Rectangle 4"/>
          <p:cNvSpPr>
            <a:spLocks noGrp="1" noChangeArrowheads="1"/>
          </p:cNvSpPr>
          <p:nvPr>
            <p:ph type="body" idx="1"/>
          </p:nvPr>
        </p:nvSpPr>
        <p:spPr bwMode="auto">
          <a:xfrm>
            <a:off x="442539" y="1380815"/>
            <a:ext cx="8291501" cy="4611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7174" name="Line 6"/>
          <p:cNvSpPr>
            <a:spLocks noChangeShapeType="1"/>
          </p:cNvSpPr>
          <p:nvPr/>
        </p:nvSpPr>
        <p:spPr bwMode="auto">
          <a:xfrm>
            <a:off x="0" y="1246909"/>
            <a:ext cx="9144000" cy="0"/>
          </a:xfrm>
          <a:prstGeom prst="line">
            <a:avLst/>
          </a:prstGeom>
          <a:noFill/>
          <a:ln w="38100">
            <a:solidFill>
              <a:srgbClr val="1E7FB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28398" dir="1593903" algn="ctr" rotWithShape="0">
                    <a:schemeClr val="bg2"/>
                  </a:outerShdw>
                </a:effectLst>
              </a14:hiddenEffects>
            </a:ext>
          </a:extLst>
        </p:spPr>
        <p:txBody>
          <a:bodyPr lIns="80147" tIns="40074" rIns="80147" bIns="40074"/>
          <a:lstStyle/>
          <a:p>
            <a:pPr rtl="1" fontAlgn="base">
              <a:spcBef>
                <a:spcPct val="0"/>
              </a:spcBef>
              <a:spcAft>
                <a:spcPct val="0"/>
              </a:spcAft>
            </a:pPr>
            <a:endParaRPr lang="en-GB" sz="3400" b="1">
              <a:solidFill>
                <a:srgbClr val="000066"/>
              </a:solidFill>
            </a:endParaRPr>
          </a:p>
        </p:txBody>
      </p:sp>
      <p:sp>
        <p:nvSpPr>
          <p:cNvPr id="7180" name="Rectangle 12"/>
          <p:cNvSpPr>
            <a:spLocks noChangeArrowheads="1"/>
          </p:cNvSpPr>
          <p:nvPr/>
        </p:nvSpPr>
        <p:spPr bwMode="auto">
          <a:xfrm>
            <a:off x="1358" y="6015688"/>
            <a:ext cx="9144000" cy="842312"/>
          </a:xfrm>
          <a:prstGeom prst="rect">
            <a:avLst/>
          </a:prstGeom>
          <a:solidFill>
            <a:srgbClr val="1E7FB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0147" tIns="40074" rIns="80147" bIns="40074" anchor="ctr"/>
          <a:lstStyle/>
          <a:p>
            <a:pPr rtl="1" fontAlgn="base">
              <a:spcBef>
                <a:spcPct val="0"/>
              </a:spcBef>
              <a:spcAft>
                <a:spcPct val="0"/>
              </a:spcAft>
            </a:pPr>
            <a:endParaRPr lang="en-GB" sz="3400" b="1">
              <a:solidFill>
                <a:srgbClr val="000066"/>
              </a:solidFill>
            </a:endParaRPr>
          </a:p>
        </p:txBody>
      </p:sp>
    </p:spTree>
    <p:extLst>
      <p:ext uri="{BB962C8B-B14F-4D97-AF65-F5344CB8AC3E}">
        <p14:creationId xmlns:p14="http://schemas.microsoft.com/office/powerpoint/2010/main" val="2679822482"/>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ctr" defTabSz="914179" rtl="0" fontAlgn="base">
        <a:spcBef>
          <a:spcPct val="0"/>
        </a:spcBef>
        <a:spcAft>
          <a:spcPct val="0"/>
        </a:spcAft>
        <a:defRPr sz="3500" b="1">
          <a:solidFill>
            <a:srgbClr val="000066"/>
          </a:solidFill>
          <a:latin typeface="+mj-lt"/>
          <a:ea typeface="+mj-ea"/>
          <a:cs typeface="+mj-cs"/>
        </a:defRPr>
      </a:lvl1pPr>
      <a:lvl2pPr algn="ctr" defTabSz="914179" rtl="0" fontAlgn="base">
        <a:spcBef>
          <a:spcPct val="0"/>
        </a:spcBef>
        <a:spcAft>
          <a:spcPct val="0"/>
        </a:spcAft>
        <a:defRPr sz="3500" b="1">
          <a:solidFill>
            <a:srgbClr val="000066"/>
          </a:solidFill>
          <a:latin typeface="Arial" charset="0"/>
          <a:cs typeface="Arial" charset="0"/>
        </a:defRPr>
      </a:lvl2pPr>
      <a:lvl3pPr algn="ctr" defTabSz="914179" rtl="0" fontAlgn="base">
        <a:spcBef>
          <a:spcPct val="0"/>
        </a:spcBef>
        <a:spcAft>
          <a:spcPct val="0"/>
        </a:spcAft>
        <a:defRPr sz="3500" b="1">
          <a:solidFill>
            <a:srgbClr val="000066"/>
          </a:solidFill>
          <a:latin typeface="Arial" charset="0"/>
          <a:cs typeface="Arial" charset="0"/>
        </a:defRPr>
      </a:lvl3pPr>
      <a:lvl4pPr algn="ctr" defTabSz="914179" rtl="0" fontAlgn="base">
        <a:spcBef>
          <a:spcPct val="0"/>
        </a:spcBef>
        <a:spcAft>
          <a:spcPct val="0"/>
        </a:spcAft>
        <a:defRPr sz="3500" b="1">
          <a:solidFill>
            <a:srgbClr val="000066"/>
          </a:solidFill>
          <a:latin typeface="Arial" charset="0"/>
          <a:cs typeface="Arial" charset="0"/>
        </a:defRPr>
      </a:lvl4pPr>
      <a:lvl5pPr algn="ctr" defTabSz="914179" rtl="0" fontAlgn="base">
        <a:spcBef>
          <a:spcPct val="0"/>
        </a:spcBef>
        <a:spcAft>
          <a:spcPct val="0"/>
        </a:spcAft>
        <a:defRPr sz="3500" b="1">
          <a:solidFill>
            <a:srgbClr val="000066"/>
          </a:solidFill>
          <a:latin typeface="Arial" charset="0"/>
          <a:cs typeface="Arial" charset="0"/>
        </a:defRPr>
      </a:lvl5pPr>
      <a:lvl6pPr marL="400736" algn="ctr" defTabSz="914179" rtl="0" fontAlgn="base">
        <a:spcBef>
          <a:spcPct val="0"/>
        </a:spcBef>
        <a:spcAft>
          <a:spcPct val="0"/>
        </a:spcAft>
        <a:defRPr sz="3500" b="1">
          <a:solidFill>
            <a:srgbClr val="000066"/>
          </a:solidFill>
          <a:latin typeface="Arial" charset="0"/>
          <a:cs typeface="Arial" charset="0"/>
        </a:defRPr>
      </a:lvl6pPr>
      <a:lvl7pPr marL="801472" algn="ctr" defTabSz="914179" rtl="0" fontAlgn="base">
        <a:spcBef>
          <a:spcPct val="0"/>
        </a:spcBef>
        <a:spcAft>
          <a:spcPct val="0"/>
        </a:spcAft>
        <a:defRPr sz="3500" b="1">
          <a:solidFill>
            <a:srgbClr val="000066"/>
          </a:solidFill>
          <a:latin typeface="Arial" charset="0"/>
          <a:cs typeface="Arial" charset="0"/>
        </a:defRPr>
      </a:lvl7pPr>
      <a:lvl8pPr marL="1202207" algn="ctr" defTabSz="914179" rtl="0" fontAlgn="base">
        <a:spcBef>
          <a:spcPct val="0"/>
        </a:spcBef>
        <a:spcAft>
          <a:spcPct val="0"/>
        </a:spcAft>
        <a:defRPr sz="3500" b="1">
          <a:solidFill>
            <a:srgbClr val="000066"/>
          </a:solidFill>
          <a:latin typeface="Arial" charset="0"/>
          <a:cs typeface="Arial" charset="0"/>
        </a:defRPr>
      </a:lvl8pPr>
      <a:lvl9pPr marL="1602943" algn="ctr" defTabSz="914179" rtl="0" fontAlgn="base">
        <a:spcBef>
          <a:spcPct val="0"/>
        </a:spcBef>
        <a:spcAft>
          <a:spcPct val="0"/>
        </a:spcAft>
        <a:defRPr sz="3500" b="1">
          <a:solidFill>
            <a:srgbClr val="000066"/>
          </a:solidFill>
          <a:latin typeface="Arial" charset="0"/>
          <a:cs typeface="Arial" charset="0"/>
        </a:defRPr>
      </a:lvl9pPr>
    </p:titleStyle>
    <p:bodyStyle>
      <a:lvl1pPr marL="342295" indent="-342295" algn="l" defTabSz="914179" rtl="0" fontAlgn="base">
        <a:spcBef>
          <a:spcPct val="80000"/>
        </a:spcBef>
        <a:spcAft>
          <a:spcPct val="0"/>
        </a:spcAft>
        <a:buClr>
          <a:srgbClr val="1E7FB8"/>
        </a:buClr>
        <a:buFont typeface="Wingdings" pitchFamily="2" charset="2"/>
        <a:buChar char="l"/>
        <a:defRPr sz="2500">
          <a:solidFill>
            <a:srgbClr val="000066"/>
          </a:solidFill>
          <a:latin typeface="+mn-lt"/>
          <a:ea typeface="+mn-ea"/>
          <a:cs typeface="+mn-cs"/>
        </a:defRPr>
      </a:lvl1pPr>
      <a:lvl2pPr marL="805646" indent="-282464" algn="l" defTabSz="914179" rtl="0" fontAlgn="base">
        <a:spcBef>
          <a:spcPct val="20000"/>
        </a:spcBef>
        <a:spcAft>
          <a:spcPct val="0"/>
        </a:spcAft>
        <a:buClr>
          <a:srgbClr val="1E7FB8"/>
        </a:buClr>
        <a:buFont typeface="Arial" charset="0"/>
        <a:buChar char="–"/>
        <a:defRPr sz="2100">
          <a:solidFill>
            <a:srgbClr val="000066"/>
          </a:solidFill>
          <a:latin typeface="+mn-lt"/>
          <a:cs typeface="+mn-cs"/>
        </a:defRPr>
      </a:lvl2pPr>
      <a:lvl3pPr marL="1256474" indent="-269940" algn="l" defTabSz="914179" rtl="0" fontAlgn="base">
        <a:spcBef>
          <a:spcPct val="20000"/>
        </a:spcBef>
        <a:spcAft>
          <a:spcPct val="0"/>
        </a:spcAft>
        <a:buClr>
          <a:srgbClr val="1E7FB8"/>
        </a:buClr>
        <a:buChar char="•"/>
        <a:defRPr sz="2100">
          <a:solidFill>
            <a:srgbClr val="000066"/>
          </a:solidFill>
          <a:latin typeface="Arial Narrow" pitchFamily="34" charset="0"/>
          <a:cs typeface="+mn-cs"/>
        </a:defRPr>
      </a:lvl3pPr>
      <a:lvl4pPr marL="1664167" indent="-226806" algn="l" defTabSz="914179" rtl="0" fontAlgn="base">
        <a:spcBef>
          <a:spcPct val="20000"/>
        </a:spcBef>
        <a:spcAft>
          <a:spcPct val="0"/>
        </a:spcAft>
        <a:buClr>
          <a:srgbClr val="1E7FB8"/>
        </a:buClr>
        <a:buChar char="–"/>
        <a:defRPr sz="2100">
          <a:solidFill>
            <a:srgbClr val="000066"/>
          </a:solidFill>
          <a:latin typeface="Arial Narrow" pitchFamily="34" charset="0"/>
          <a:cs typeface="+mn-cs"/>
        </a:defRPr>
      </a:lvl4pPr>
      <a:lvl5pPr marL="1988374" indent="-144710" algn="r" defTabSz="914179" rtl="1" fontAlgn="base">
        <a:spcBef>
          <a:spcPct val="20000"/>
        </a:spcBef>
        <a:spcAft>
          <a:spcPct val="0"/>
        </a:spcAft>
        <a:buChar char="»"/>
        <a:defRPr sz="2000">
          <a:solidFill>
            <a:srgbClr val="000066"/>
          </a:solidFill>
          <a:latin typeface="+mn-lt"/>
          <a:cs typeface="+mn-cs"/>
        </a:defRPr>
      </a:lvl5pPr>
      <a:lvl6pPr marL="2389109" indent="-144710" algn="r" defTabSz="914179" rtl="1" fontAlgn="base">
        <a:spcBef>
          <a:spcPct val="20000"/>
        </a:spcBef>
        <a:spcAft>
          <a:spcPct val="0"/>
        </a:spcAft>
        <a:buChar char="»"/>
        <a:defRPr sz="2000">
          <a:solidFill>
            <a:srgbClr val="000066"/>
          </a:solidFill>
          <a:latin typeface="+mn-lt"/>
          <a:cs typeface="+mn-cs"/>
        </a:defRPr>
      </a:lvl6pPr>
      <a:lvl7pPr marL="2789845" indent="-144710" algn="r" defTabSz="914179" rtl="1" fontAlgn="base">
        <a:spcBef>
          <a:spcPct val="20000"/>
        </a:spcBef>
        <a:spcAft>
          <a:spcPct val="0"/>
        </a:spcAft>
        <a:buChar char="»"/>
        <a:defRPr sz="2000">
          <a:solidFill>
            <a:srgbClr val="000066"/>
          </a:solidFill>
          <a:latin typeface="+mn-lt"/>
          <a:cs typeface="+mn-cs"/>
        </a:defRPr>
      </a:lvl7pPr>
      <a:lvl8pPr marL="3190581" indent="-144710" algn="r" defTabSz="914179" rtl="1" fontAlgn="base">
        <a:spcBef>
          <a:spcPct val="20000"/>
        </a:spcBef>
        <a:spcAft>
          <a:spcPct val="0"/>
        </a:spcAft>
        <a:buChar char="»"/>
        <a:defRPr sz="2000">
          <a:solidFill>
            <a:srgbClr val="000066"/>
          </a:solidFill>
          <a:latin typeface="+mn-lt"/>
          <a:cs typeface="+mn-cs"/>
        </a:defRPr>
      </a:lvl8pPr>
      <a:lvl9pPr marL="3591317" indent="-144710" algn="r" defTabSz="914179" rtl="1" fontAlgn="base">
        <a:spcBef>
          <a:spcPct val="20000"/>
        </a:spcBef>
        <a:spcAft>
          <a:spcPct val="0"/>
        </a:spcAft>
        <a:buChar char="»"/>
        <a:defRPr sz="2000">
          <a:solidFill>
            <a:srgbClr val="000066"/>
          </a:solidFill>
          <a:latin typeface="+mn-lt"/>
          <a:cs typeface="+mn-cs"/>
        </a:defRPr>
      </a:lvl9pPr>
    </p:bodyStyle>
    <p:otherStyle>
      <a:defPPr>
        <a:defRPr lang="en-US"/>
      </a:defPPr>
      <a:lvl1pPr marL="0" algn="l" defTabSz="801472" rtl="0" eaLnBrk="1" latinLnBrk="0" hangingPunct="1">
        <a:defRPr sz="1600" kern="1200">
          <a:solidFill>
            <a:schemeClr val="tx1"/>
          </a:solidFill>
          <a:latin typeface="+mn-lt"/>
          <a:ea typeface="+mn-ea"/>
          <a:cs typeface="+mn-cs"/>
        </a:defRPr>
      </a:lvl1pPr>
      <a:lvl2pPr marL="400736" algn="l" defTabSz="801472" rtl="0" eaLnBrk="1" latinLnBrk="0" hangingPunct="1">
        <a:defRPr sz="1600" kern="1200">
          <a:solidFill>
            <a:schemeClr val="tx1"/>
          </a:solidFill>
          <a:latin typeface="+mn-lt"/>
          <a:ea typeface="+mn-ea"/>
          <a:cs typeface="+mn-cs"/>
        </a:defRPr>
      </a:lvl2pPr>
      <a:lvl3pPr marL="801472" algn="l" defTabSz="801472" rtl="0" eaLnBrk="1" latinLnBrk="0" hangingPunct="1">
        <a:defRPr sz="1600" kern="1200">
          <a:solidFill>
            <a:schemeClr val="tx1"/>
          </a:solidFill>
          <a:latin typeface="+mn-lt"/>
          <a:ea typeface="+mn-ea"/>
          <a:cs typeface="+mn-cs"/>
        </a:defRPr>
      </a:lvl3pPr>
      <a:lvl4pPr marL="1202207" algn="l" defTabSz="801472" rtl="0" eaLnBrk="1" latinLnBrk="0" hangingPunct="1">
        <a:defRPr sz="1600" kern="1200">
          <a:solidFill>
            <a:schemeClr val="tx1"/>
          </a:solidFill>
          <a:latin typeface="+mn-lt"/>
          <a:ea typeface="+mn-ea"/>
          <a:cs typeface="+mn-cs"/>
        </a:defRPr>
      </a:lvl4pPr>
      <a:lvl5pPr marL="1602943" algn="l" defTabSz="801472" rtl="0" eaLnBrk="1" latinLnBrk="0" hangingPunct="1">
        <a:defRPr sz="1600" kern="1200">
          <a:solidFill>
            <a:schemeClr val="tx1"/>
          </a:solidFill>
          <a:latin typeface="+mn-lt"/>
          <a:ea typeface="+mn-ea"/>
          <a:cs typeface="+mn-cs"/>
        </a:defRPr>
      </a:lvl5pPr>
      <a:lvl6pPr marL="2003679" algn="l" defTabSz="801472" rtl="0" eaLnBrk="1" latinLnBrk="0" hangingPunct="1">
        <a:defRPr sz="1600" kern="1200">
          <a:solidFill>
            <a:schemeClr val="tx1"/>
          </a:solidFill>
          <a:latin typeface="+mn-lt"/>
          <a:ea typeface="+mn-ea"/>
          <a:cs typeface="+mn-cs"/>
        </a:defRPr>
      </a:lvl6pPr>
      <a:lvl7pPr marL="2404415" algn="l" defTabSz="801472" rtl="0" eaLnBrk="1" latinLnBrk="0" hangingPunct="1">
        <a:defRPr sz="1600" kern="1200">
          <a:solidFill>
            <a:schemeClr val="tx1"/>
          </a:solidFill>
          <a:latin typeface="+mn-lt"/>
          <a:ea typeface="+mn-ea"/>
          <a:cs typeface="+mn-cs"/>
        </a:defRPr>
      </a:lvl7pPr>
      <a:lvl8pPr marL="2805151" algn="l" defTabSz="801472" rtl="0" eaLnBrk="1" latinLnBrk="0" hangingPunct="1">
        <a:defRPr sz="1600" kern="1200">
          <a:solidFill>
            <a:schemeClr val="tx1"/>
          </a:solidFill>
          <a:latin typeface="+mn-lt"/>
          <a:ea typeface="+mn-ea"/>
          <a:cs typeface="+mn-cs"/>
        </a:defRPr>
      </a:lvl8pPr>
      <a:lvl9pPr marL="3205886" algn="l" defTabSz="801472" rtl="0" eaLnBrk="1" latinLnBrk="0" hangingPunct="1">
        <a:defRPr sz="16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218" name="Rectangle 3"/>
          <p:cNvSpPr>
            <a:spLocks noGrp="1" noChangeArrowheads="1"/>
          </p:cNvSpPr>
          <p:nvPr>
            <p:ph type="title"/>
          </p:nvPr>
        </p:nvSpPr>
        <p:spPr bwMode="auto">
          <a:xfrm>
            <a:off x="412750" y="4"/>
            <a:ext cx="87312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GB"/>
              <a:t>Click to edit Master title style</a:t>
            </a:r>
          </a:p>
        </p:txBody>
      </p:sp>
      <p:sp>
        <p:nvSpPr>
          <p:cNvPr id="9219" name="Rectangle 4"/>
          <p:cNvSpPr>
            <a:spLocks noGrp="1" noChangeArrowheads="1"/>
          </p:cNvSpPr>
          <p:nvPr>
            <p:ph type="body" idx="1"/>
          </p:nvPr>
        </p:nvSpPr>
        <p:spPr bwMode="auto">
          <a:xfrm>
            <a:off x="442930" y="1381130"/>
            <a:ext cx="8291512" cy="461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9220" name="Line 6"/>
          <p:cNvSpPr>
            <a:spLocks noChangeShapeType="1"/>
          </p:cNvSpPr>
          <p:nvPr/>
        </p:nvSpPr>
        <p:spPr bwMode="auto">
          <a:xfrm>
            <a:off x="423897" y="877888"/>
            <a:ext cx="8264525" cy="0"/>
          </a:xfrm>
          <a:prstGeom prst="line">
            <a:avLst/>
          </a:prstGeom>
          <a:noFill/>
          <a:ln w="50800">
            <a:solidFill>
              <a:srgbClr val="C1E1F5"/>
            </a:solidFill>
            <a:round/>
            <a:headEnd/>
            <a:tailEnd/>
          </a:ln>
          <a:extLst>
            <a:ext uri="{909E8E84-426E-40DD-AFC4-6F175D3DCCD1}">
              <a14:hiddenFill xmlns:a14="http://schemas.microsoft.com/office/drawing/2010/main">
                <a:noFill/>
              </a14:hiddenFill>
            </a:ext>
          </a:extLst>
        </p:spPr>
        <p:txBody>
          <a:bodyPr lIns="90866" tIns="45433" rIns="90866" bIns="45433"/>
          <a:lstStyle/>
          <a:p>
            <a:pPr algn="ctr" fontAlgn="base">
              <a:spcBef>
                <a:spcPct val="0"/>
              </a:spcBef>
              <a:spcAft>
                <a:spcPct val="0"/>
              </a:spcAft>
            </a:pPr>
            <a:endParaRPr lang="en-US" sz="1600" dirty="0">
              <a:solidFill>
                <a:srgbClr val="000000"/>
              </a:solidFill>
            </a:endParaRPr>
          </a:p>
        </p:txBody>
      </p:sp>
      <p:sp>
        <p:nvSpPr>
          <p:cNvPr id="9221" name="Rectangle 12"/>
          <p:cNvSpPr>
            <a:spLocks noChangeArrowheads="1"/>
          </p:cNvSpPr>
          <p:nvPr/>
        </p:nvSpPr>
        <p:spPr bwMode="auto">
          <a:xfrm>
            <a:off x="1598" y="6015039"/>
            <a:ext cx="9144000" cy="842962"/>
          </a:xfrm>
          <a:prstGeom prst="rect">
            <a:avLst/>
          </a:prstGeom>
          <a:solidFill>
            <a:srgbClr val="1E7FB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79542" tIns="39772" rIns="79542" bIns="39772" anchor="ctr"/>
          <a:lstStyle/>
          <a:p>
            <a:pPr defTabSz="795576" rtl="1" fontAlgn="base">
              <a:spcBef>
                <a:spcPct val="0"/>
              </a:spcBef>
              <a:spcAft>
                <a:spcPct val="0"/>
              </a:spcAft>
            </a:pPr>
            <a:endParaRPr lang="fr-FR" sz="3900" b="1" dirty="0">
              <a:solidFill>
                <a:srgbClr val="1E7FB8"/>
              </a:solidFill>
              <a:latin typeface="Arial Narrow" pitchFamily="34" charset="0"/>
            </a:endParaRPr>
          </a:p>
        </p:txBody>
      </p:sp>
      <p:pic>
        <p:nvPicPr>
          <p:cNvPr id="9222" name="Picture 17" descr="WHO-EN-white-H"/>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953253" y="6170621"/>
            <a:ext cx="1685925"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6869844"/>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hf hdr="0" dt="0"/>
  <p:txStyles>
    <p:titleStyle>
      <a:lvl1pPr algn="l" rtl="0" eaLnBrk="0" fontAlgn="b" hangingPunct="0">
        <a:spcBef>
          <a:spcPct val="0"/>
        </a:spcBef>
        <a:spcAft>
          <a:spcPct val="0"/>
        </a:spcAft>
        <a:defRPr sz="3500" b="1">
          <a:solidFill>
            <a:srgbClr val="CC0000"/>
          </a:solidFill>
          <a:latin typeface="+mj-lt"/>
          <a:ea typeface="+mj-ea"/>
          <a:cs typeface="+mj-cs"/>
        </a:defRPr>
      </a:lvl1pPr>
      <a:lvl2pPr algn="l" rtl="0" eaLnBrk="0" fontAlgn="b" hangingPunct="0">
        <a:spcBef>
          <a:spcPct val="0"/>
        </a:spcBef>
        <a:spcAft>
          <a:spcPct val="0"/>
        </a:spcAft>
        <a:defRPr sz="3500" b="1">
          <a:solidFill>
            <a:srgbClr val="CC0000"/>
          </a:solidFill>
          <a:latin typeface="Arial Narrow" pitchFamily="34" charset="0"/>
          <a:cs typeface="Arial" charset="0"/>
        </a:defRPr>
      </a:lvl2pPr>
      <a:lvl3pPr algn="l" rtl="0" eaLnBrk="0" fontAlgn="b" hangingPunct="0">
        <a:spcBef>
          <a:spcPct val="0"/>
        </a:spcBef>
        <a:spcAft>
          <a:spcPct val="0"/>
        </a:spcAft>
        <a:defRPr sz="3500" b="1">
          <a:solidFill>
            <a:srgbClr val="CC0000"/>
          </a:solidFill>
          <a:latin typeface="Arial Narrow" pitchFamily="34" charset="0"/>
          <a:cs typeface="Arial" charset="0"/>
        </a:defRPr>
      </a:lvl3pPr>
      <a:lvl4pPr algn="l" rtl="0" eaLnBrk="0" fontAlgn="b" hangingPunct="0">
        <a:spcBef>
          <a:spcPct val="0"/>
        </a:spcBef>
        <a:spcAft>
          <a:spcPct val="0"/>
        </a:spcAft>
        <a:defRPr sz="3500" b="1">
          <a:solidFill>
            <a:srgbClr val="CC0000"/>
          </a:solidFill>
          <a:latin typeface="Arial Narrow" pitchFamily="34" charset="0"/>
          <a:cs typeface="Arial" charset="0"/>
        </a:defRPr>
      </a:lvl4pPr>
      <a:lvl5pPr algn="l" rtl="0" eaLnBrk="0" fontAlgn="b" hangingPunct="0">
        <a:spcBef>
          <a:spcPct val="0"/>
        </a:spcBef>
        <a:spcAft>
          <a:spcPct val="0"/>
        </a:spcAft>
        <a:defRPr sz="3500" b="1">
          <a:solidFill>
            <a:srgbClr val="CC0000"/>
          </a:solidFill>
          <a:latin typeface="Arial Narrow" pitchFamily="34" charset="0"/>
          <a:cs typeface="Arial" charset="0"/>
        </a:defRPr>
      </a:lvl5pPr>
      <a:lvl6pPr marL="454295" algn="l" rtl="0" fontAlgn="b">
        <a:spcBef>
          <a:spcPct val="0"/>
        </a:spcBef>
        <a:spcAft>
          <a:spcPct val="0"/>
        </a:spcAft>
        <a:defRPr sz="3500" b="1">
          <a:solidFill>
            <a:srgbClr val="CC0000"/>
          </a:solidFill>
          <a:latin typeface="Arial Narrow" pitchFamily="34" charset="0"/>
          <a:cs typeface="Arial" charset="0"/>
        </a:defRPr>
      </a:lvl6pPr>
      <a:lvl7pPr marL="908585" algn="l" rtl="0" fontAlgn="b">
        <a:spcBef>
          <a:spcPct val="0"/>
        </a:spcBef>
        <a:spcAft>
          <a:spcPct val="0"/>
        </a:spcAft>
        <a:defRPr sz="3500" b="1">
          <a:solidFill>
            <a:srgbClr val="CC0000"/>
          </a:solidFill>
          <a:latin typeface="Arial Narrow" pitchFamily="34" charset="0"/>
          <a:cs typeface="Arial" charset="0"/>
        </a:defRPr>
      </a:lvl7pPr>
      <a:lvl8pPr marL="1362887" algn="l" rtl="0" fontAlgn="b">
        <a:spcBef>
          <a:spcPct val="0"/>
        </a:spcBef>
        <a:spcAft>
          <a:spcPct val="0"/>
        </a:spcAft>
        <a:defRPr sz="3500" b="1">
          <a:solidFill>
            <a:srgbClr val="CC0000"/>
          </a:solidFill>
          <a:latin typeface="Arial Narrow" pitchFamily="34" charset="0"/>
          <a:cs typeface="Arial" charset="0"/>
        </a:defRPr>
      </a:lvl8pPr>
      <a:lvl9pPr marL="1817187" algn="l" rtl="0" fontAlgn="b">
        <a:spcBef>
          <a:spcPct val="0"/>
        </a:spcBef>
        <a:spcAft>
          <a:spcPct val="0"/>
        </a:spcAft>
        <a:defRPr sz="3500" b="1">
          <a:solidFill>
            <a:srgbClr val="CC0000"/>
          </a:solidFill>
          <a:latin typeface="Arial Narrow" pitchFamily="34" charset="0"/>
          <a:cs typeface="Arial" charset="0"/>
        </a:defRPr>
      </a:lvl9pPr>
    </p:titleStyle>
    <p:bodyStyle>
      <a:lvl1pPr marL="339387" indent="-339387" algn="l" rtl="0" eaLnBrk="0" fontAlgn="base" hangingPunct="0">
        <a:spcBef>
          <a:spcPct val="80000"/>
        </a:spcBef>
        <a:spcAft>
          <a:spcPct val="0"/>
        </a:spcAft>
        <a:buClr>
          <a:srgbClr val="1E7FB8"/>
        </a:buClr>
        <a:buFont typeface="Wingdings" pitchFamily="2" charset="2"/>
        <a:buChar char="l"/>
        <a:defRPr sz="3000">
          <a:solidFill>
            <a:srgbClr val="000066"/>
          </a:solidFill>
          <a:latin typeface="+mn-lt"/>
          <a:ea typeface="+mn-ea"/>
          <a:cs typeface="+mn-cs"/>
        </a:defRPr>
      </a:lvl1pPr>
      <a:lvl2pPr marL="798722" indent="-277814" algn="l" rtl="0" eaLnBrk="0" fontAlgn="base" hangingPunct="0">
        <a:spcBef>
          <a:spcPct val="20000"/>
        </a:spcBef>
        <a:spcAft>
          <a:spcPct val="0"/>
        </a:spcAft>
        <a:buClr>
          <a:srgbClr val="1E7FB8"/>
        </a:buClr>
        <a:buFont typeface="Arial" pitchFamily="34" charset="0"/>
        <a:buChar char="–"/>
        <a:defRPr sz="2500">
          <a:solidFill>
            <a:srgbClr val="000066"/>
          </a:solidFill>
          <a:latin typeface="+mn-lt"/>
          <a:cs typeface="+mn-cs"/>
        </a:defRPr>
      </a:lvl2pPr>
      <a:lvl3pPr marL="1247044" indent="-266770" algn="l" rtl="0" eaLnBrk="0" fontAlgn="base" hangingPunct="0">
        <a:spcBef>
          <a:spcPct val="20000"/>
        </a:spcBef>
        <a:spcAft>
          <a:spcPct val="0"/>
        </a:spcAft>
        <a:buClr>
          <a:srgbClr val="1E7FB8"/>
        </a:buClr>
        <a:buChar char="•"/>
        <a:defRPr sz="2100">
          <a:solidFill>
            <a:srgbClr val="000066"/>
          </a:solidFill>
          <a:latin typeface="+mj-lt"/>
          <a:cs typeface="+mn-cs"/>
        </a:defRPr>
      </a:lvl3pPr>
      <a:lvl4pPr marL="1651148" indent="-222577" algn="l" rtl="0" eaLnBrk="0" fontAlgn="base" hangingPunct="0">
        <a:spcBef>
          <a:spcPct val="20000"/>
        </a:spcBef>
        <a:spcAft>
          <a:spcPct val="0"/>
        </a:spcAft>
        <a:buClr>
          <a:srgbClr val="1E7FB8"/>
        </a:buClr>
        <a:buChar char="–"/>
        <a:defRPr sz="2100">
          <a:solidFill>
            <a:srgbClr val="000066"/>
          </a:solidFill>
          <a:latin typeface="+mj-lt"/>
          <a:cs typeface="+mn-cs"/>
        </a:defRPr>
      </a:lvl4pPr>
      <a:lvl5pPr marL="1976323" indent="-145219" algn="r" rtl="1" eaLnBrk="0" fontAlgn="base" hangingPunct="0">
        <a:spcBef>
          <a:spcPct val="20000"/>
        </a:spcBef>
        <a:spcAft>
          <a:spcPct val="0"/>
        </a:spcAft>
        <a:buChar char="»"/>
        <a:defRPr sz="2000">
          <a:solidFill>
            <a:srgbClr val="000066"/>
          </a:solidFill>
          <a:latin typeface="+mn-lt"/>
          <a:cs typeface="+mn-cs"/>
        </a:defRPr>
      </a:lvl5pPr>
      <a:lvl6pPr marL="2430796" indent="-146696" algn="r" rtl="1" fontAlgn="base">
        <a:spcBef>
          <a:spcPct val="20000"/>
        </a:spcBef>
        <a:spcAft>
          <a:spcPct val="0"/>
        </a:spcAft>
        <a:buChar char="»"/>
        <a:defRPr sz="2000">
          <a:solidFill>
            <a:srgbClr val="000066"/>
          </a:solidFill>
          <a:latin typeface="+mn-lt"/>
          <a:cs typeface="+mn-cs"/>
        </a:defRPr>
      </a:lvl6pPr>
      <a:lvl7pPr marL="2885090" indent="-146696" algn="r" rtl="1" fontAlgn="base">
        <a:spcBef>
          <a:spcPct val="20000"/>
        </a:spcBef>
        <a:spcAft>
          <a:spcPct val="0"/>
        </a:spcAft>
        <a:buChar char="»"/>
        <a:defRPr sz="2000">
          <a:solidFill>
            <a:srgbClr val="000066"/>
          </a:solidFill>
          <a:latin typeface="+mn-lt"/>
          <a:cs typeface="+mn-cs"/>
        </a:defRPr>
      </a:lvl7pPr>
      <a:lvl8pPr marL="3339393" indent="-146696" algn="r" rtl="1" fontAlgn="base">
        <a:spcBef>
          <a:spcPct val="20000"/>
        </a:spcBef>
        <a:spcAft>
          <a:spcPct val="0"/>
        </a:spcAft>
        <a:buChar char="»"/>
        <a:defRPr sz="2000">
          <a:solidFill>
            <a:srgbClr val="000066"/>
          </a:solidFill>
          <a:latin typeface="+mn-lt"/>
          <a:cs typeface="+mn-cs"/>
        </a:defRPr>
      </a:lvl8pPr>
      <a:lvl9pPr marL="3793685" indent="-146696" algn="r" rtl="1" fontAlgn="base">
        <a:spcBef>
          <a:spcPct val="20000"/>
        </a:spcBef>
        <a:spcAft>
          <a:spcPct val="0"/>
        </a:spcAft>
        <a:buChar char="»"/>
        <a:defRPr sz="2000">
          <a:solidFill>
            <a:srgbClr val="000066"/>
          </a:solidFill>
          <a:latin typeface="+mn-lt"/>
          <a:cs typeface="+mn-cs"/>
        </a:defRPr>
      </a:lvl9pPr>
    </p:bodyStyle>
    <p:otherStyle>
      <a:defPPr>
        <a:defRPr lang="en-US"/>
      </a:defPPr>
      <a:lvl1pPr marL="0" algn="l" defTabSz="908585" rtl="0" eaLnBrk="1" latinLnBrk="0" hangingPunct="1">
        <a:defRPr sz="1800" kern="1200">
          <a:solidFill>
            <a:schemeClr val="tx1"/>
          </a:solidFill>
          <a:latin typeface="+mn-lt"/>
          <a:ea typeface="+mn-ea"/>
          <a:cs typeface="+mn-cs"/>
        </a:defRPr>
      </a:lvl1pPr>
      <a:lvl2pPr marL="454295" algn="l" defTabSz="908585" rtl="0" eaLnBrk="1" latinLnBrk="0" hangingPunct="1">
        <a:defRPr sz="1800" kern="1200">
          <a:solidFill>
            <a:schemeClr val="tx1"/>
          </a:solidFill>
          <a:latin typeface="+mn-lt"/>
          <a:ea typeface="+mn-ea"/>
          <a:cs typeface="+mn-cs"/>
        </a:defRPr>
      </a:lvl2pPr>
      <a:lvl3pPr marL="908585" algn="l" defTabSz="908585" rtl="0" eaLnBrk="1" latinLnBrk="0" hangingPunct="1">
        <a:defRPr sz="1800" kern="1200">
          <a:solidFill>
            <a:schemeClr val="tx1"/>
          </a:solidFill>
          <a:latin typeface="+mn-lt"/>
          <a:ea typeface="+mn-ea"/>
          <a:cs typeface="+mn-cs"/>
        </a:defRPr>
      </a:lvl3pPr>
      <a:lvl4pPr marL="1362887" algn="l" defTabSz="908585" rtl="0" eaLnBrk="1" latinLnBrk="0" hangingPunct="1">
        <a:defRPr sz="1800" kern="1200">
          <a:solidFill>
            <a:schemeClr val="tx1"/>
          </a:solidFill>
          <a:latin typeface="+mn-lt"/>
          <a:ea typeface="+mn-ea"/>
          <a:cs typeface="+mn-cs"/>
        </a:defRPr>
      </a:lvl4pPr>
      <a:lvl5pPr marL="1817187" algn="l" defTabSz="908585" rtl="0" eaLnBrk="1" latinLnBrk="0" hangingPunct="1">
        <a:defRPr sz="1800" kern="1200">
          <a:solidFill>
            <a:schemeClr val="tx1"/>
          </a:solidFill>
          <a:latin typeface="+mn-lt"/>
          <a:ea typeface="+mn-ea"/>
          <a:cs typeface="+mn-cs"/>
        </a:defRPr>
      </a:lvl5pPr>
      <a:lvl6pPr marL="2271477" algn="l" defTabSz="908585" rtl="0" eaLnBrk="1" latinLnBrk="0" hangingPunct="1">
        <a:defRPr sz="1800" kern="1200">
          <a:solidFill>
            <a:schemeClr val="tx1"/>
          </a:solidFill>
          <a:latin typeface="+mn-lt"/>
          <a:ea typeface="+mn-ea"/>
          <a:cs typeface="+mn-cs"/>
        </a:defRPr>
      </a:lvl6pPr>
      <a:lvl7pPr marL="2725765" algn="l" defTabSz="908585" rtl="0" eaLnBrk="1" latinLnBrk="0" hangingPunct="1">
        <a:defRPr sz="1800" kern="1200">
          <a:solidFill>
            <a:schemeClr val="tx1"/>
          </a:solidFill>
          <a:latin typeface="+mn-lt"/>
          <a:ea typeface="+mn-ea"/>
          <a:cs typeface="+mn-cs"/>
        </a:defRPr>
      </a:lvl7pPr>
      <a:lvl8pPr marL="3180070" algn="l" defTabSz="908585" rtl="0" eaLnBrk="1" latinLnBrk="0" hangingPunct="1">
        <a:defRPr sz="1800" kern="1200">
          <a:solidFill>
            <a:schemeClr val="tx1"/>
          </a:solidFill>
          <a:latin typeface="+mn-lt"/>
          <a:ea typeface="+mn-ea"/>
          <a:cs typeface="+mn-cs"/>
        </a:defRPr>
      </a:lvl8pPr>
      <a:lvl9pPr marL="3634363" algn="l" defTabSz="908585"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title"/>
          </p:nvPr>
        </p:nvSpPr>
        <p:spPr bwMode="auto">
          <a:xfrm>
            <a:off x="0" y="0"/>
            <a:ext cx="9144000" cy="1238270"/>
          </a:xfrm>
          <a:prstGeom prst="rect">
            <a:avLst/>
          </a:prstGeom>
          <a:noFill/>
          <a:ln>
            <a:noFill/>
          </a:ln>
          <a:effectLst>
            <a:outerShdw blurRad="63500" dist="17961" dir="2700000" algn="ctr" rotWithShape="0">
              <a:srgbClr val="96CCEE">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a:extLst>
        </p:spPr>
        <p:txBody>
          <a:bodyPr vert="horz" wrap="square" lIns="0" tIns="0" rIns="0" bIns="0" numCol="1" anchor="ctr" anchorCtr="0" compatLnSpc="1">
            <a:prstTxWarp prst="textNoShape">
              <a:avLst/>
            </a:prstTxWarp>
          </a:bodyPr>
          <a:lstStyle/>
          <a:p>
            <a:pPr lvl="0"/>
            <a:r>
              <a:rPr lang="en-GB" altLang="en-US"/>
              <a:t>Click to edit Master title style</a:t>
            </a:r>
          </a:p>
        </p:txBody>
      </p:sp>
      <p:sp>
        <p:nvSpPr>
          <p:cNvPr id="1027" name="Rectangle 4"/>
          <p:cNvSpPr>
            <a:spLocks noGrp="1" noChangeArrowheads="1"/>
          </p:cNvSpPr>
          <p:nvPr>
            <p:ph type="body" idx="1"/>
          </p:nvPr>
        </p:nvSpPr>
        <p:spPr bwMode="auto">
          <a:xfrm>
            <a:off x="468334" y="1500331"/>
            <a:ext cx="8148965" cy="4351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0" rIns="0" bIns="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p:txBody>
      </p:sp>
      <p:sp>
        <p:nvSpPr>
          <p:cNvPr id="1028" name="Rectangle 12"/>
          <p:cNvSpPr>
            <a:spLocks noChangeArrowheads="1"/>
          </p:cNvSpPr>
          <p:nvPr/>
        </p:nvSpPr>
        <p:spPr bwMode="auto">
          <a:xfrm>
            <a:off x="1358" y="6165432"/>
            <a:ext cx="9144000" cy="692568"/>
          </a:xfrm>
          <a:prstGeom prst="rect">
            <a:avLst/>
          </a:prstGeom>
          <a:solidFill>
            <a:srgbClr val="1E7FB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0035" tIns="40018" rIns="80035" bIns="40018" anchor="ctr"/>
          <a:lstStyle>
            <a:lvl1pPr rtl="1">
              <a:defRPr sz="3900" b="1">
                <a:solidFill>
                  <a:srgbClr val="000066"/>
                </a:solidFill>
                <a:latin typeface="Calibri" pitchFamily="34" charset="0"/>
                <a:cs typeface="Arial" charset="0"/>
              </a:defRPr>
            </a:lvl1pPr>
            <a:lvl2pPr marL="742950" indent="-285750" rtl="1">
              <a:defRPr sz="3900" b="1">
                <a:solidFill>
                  <a:srgbClr val="000066"/>
                </a:solidFill>
                <a:latin typeface="Calibri" pitchFamily="34" charset="0"/>
                <a:cs typeface="Arial" charset="0"/>
              </a:defRPr>
            </a:lvl2pPr>
            <a:lvl3pPr marL="1143000" indent="-228600" rtl="1">
              <a:defRPr sz="3900" b="1">
                <a:solidFill>
                  <a:srgbClr val="000066"/>
                </a:solidFill>
                <a:latin typeface="Calibri" pitchFamily="34" charset="0"/>
                <a:cs typeface="Arial" charset="0"/>
              </a:defRPr>
            </a:lvl3pPr>
            <a:lvl4pPr marL="1600200" indent="-228600" rtl="1">
              <a:defRPr sz="3900" b="1">
                <a:solidFill>
                  <a:srgbClr val="000066"/>
                </a:solidFill>
                <a:latin typeface="Calibri" pitchFamily="34" charset="0"/>
                <a:cs typeface="Arial" charset="0"/>
              </a:defRPr>
            </a:lvl4pPr>
            <a:lvl5pPr marL="2057400" indent="-228600" rtl="1">
              <a:defRPr sz="3900" b="1">
                <a:solidFill>
                  <a:srgbClr val="000066"/>
                </a:solidFill>
                <a:latin typeface="Calibri" pitchFamily="34" charset="0"/>
                <a:cs typeface="Arial" charset="0"/>
              </a:defRPr>
            </a:lvl5pPr>
            <a:lvl6pPr marL="2514600" indent="-228600" rtl="1" eaLnBrk="0" fontAlgn="base" hangingPunct="0">
              <a:spcBef>
                <a:spcPct val="0"/>
              </a:spcBef>
              <a:spcAft>
                <a:spcPct val="0"/>
              </a:spcAft>
              <a:defRPr sz="3900" b="1">
                <a:solidFill>
                  <a:srgbClr val="000066"/>
                </a:solidFill>
                <a:latin typeface="Calibri" pitchFamily="34" charset="0"/>
                <a:cs typeface="Arial" charset="0"/>
              </a:defRPr>
            </a:lvl6pPr>
            <a:lvl7pPr marL="2971800" indent="-228600" rtl="1" eaLnBrk="0" fontAlgn="base" hangingPunct="0">
              <a:spcBef>
                <a:spcPct val="0"/>
              </a:spcBef>
              <a:spcAft>
                <a:spcPct val="0"/>
              </a:spcAft>
              <a:defRPr sz="3900" b="1">
                <a:solidFill>
                  <a:srgbClr val="000066"/>
                </a:solidFill>
                <a:latin typeface="Calibri" pitchFamily="34" charset="0"/>
                <a:cs typeface="Arial" charset="0"/>
              </a:defRPr>
            </a:lvl7pPr>
            <a:lvl8pPr marL="3429000" indent="-228600" rtl="1" eaLnBrk="0" fontAlgn="base" hangingPunct="0">
              <a:spcBef>
                <a:spcPct val="0"/>
              </a:spcBef>
              <a:spcAft>
                <a:spcPct val="0"/>
              </a:spcAft>
              <a:defRPr sz="3900" b="1">
                <a:solidFill>
                  <a:srgbClr val="000066"/>
                </a:solidFill>
                <a:latin typeface="Calibri" pitchFamily="34" charset="0"/>
                <a:cs typeface="Arial" charset="0"/>
              </a:defRPr>
            </a:lvl8pPr>
            <a:lvl9pPr marL="3886200" indent="-228600" rtl="1" eaLnBrk="0" fontAlgn="base" hangingPunct="0">
              <a:spcBef>
                <a:spcPct val="0"/>
              </a:spcBef>
              <a:spcAft>
                <a:spcPct val="0"/>
              </a:spcAft>
              <a:defRPr sz="3900" b="1">
                <a:solidFill>
                  <a:srgbClr val="000066"/>
                </a:solidFill>
                <a:latin typeface="Calibri" pitchFamily="34" charset="0"/>
                <a:cs typeface="Arial" charset="0"/>
              </a:defRPr>
            </a:lvl9pPr>
          </a:lstStyle>
          <a:p>
            <a:pPr defTabSz="913110" fontAlgn="base">
              <a:spcBef>
                <a:spcPct val="0"/>
              </a:spcBef>
              <a:spcAft>
                <a:spcPct val="0"/>
              </a:spcAft>
              <a:defRPr/>
            </a:pPr>
            <a:endParaRPr lang="en-US" altLang="en-US"/>
          </a:p>
        </p:txBody>
      </p:sp>
      <p:sp>
        <p:nvSpPr>
          <p:cNvPr id="7182" name="Rectangle 14"/>
          <p:cNvSpPr>
            <a:spLocks noChangeArrowheads="1"/>
          </p:cNvSpPr>
          <p:nvPr/>
        </p:nvSpPr>
        <p:spPr bwMode="auto">
          <a:xfrm>
            <a:off x="359736" y="6398688"/>
            <a:ext cx="355660" cy="332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defTabSz="1042988" rtl="1">
              <a:defRPr sz="3900" b="1">
                <a:solidFill>
                  <a:srgbClr val="000066"/>
                </a:solidFill>
                <a:latin typeface="Calibri" pitchFamily="34" charset="0"/>
                <a:cs typeface="Arial" charset="0"/>
              </a:defRPr>
            </a:lvl1pPr>
            <a:lvl2pPr marL="742950" indent="-285750" defTabSz="1042988" rtl="1">
              <a:defRPr sz="3900" b="1">
                <a:solidFill>
                  <a:srgbClr val="000066"/>
                </a:solidFill>
                <a:latin typeface="Calibri" pitchFamily="34" charset="0"/>
                <a:cs typeface="Arial" charset="0"/>
              </a:defRPr>
            </a:lvl2pPr>
            <a:lvl3pPr marL="1143000" indent="-228600" defTabSz="1042988" rtl="1">
              <a:defRPr sz="3900" b="1">
                <a:solidFill>
                  <a:srgbClr val="000066"/>
                </a:solidFill>
                <a:latin typeface="Calibri" pitchFamily="34" charset="0"/>
                <a:cs typeface="Arial" charset="0"/>
              </a:defRPr>
            </a:lvl3pPr>
            <a:lvl4pPr marL="1600200" indent="-228600" defTabSz="1042988" rtl="1">
              <a:defRPr sz="3900" b="1">
                <a:solidFill>
                  <a:srgbClr val="000066"/>
                </a:solidFill>
                <a:latin typeface="Calibri" pitchFamily="34" charset="0"/>
                <a:cs typeface="Arial" charset="0"/>
              </a:defRPr>
            </a:lvl4pPr>
            <a:lvl5pPr marL="2057400" indent="-228600" defTabSz="1042988" rtl="1">
              <a:defRPr sz="3900" b="1">
                <a:solidFill>
                  <a:srgbClr val="000066"/>
                </a:solidFill>
                <a:latin typeface="Calibri" pitchFamily="34" charset="0"/>
                <a:cs typeface="Arial" charset="0"/>
              </a:defRPr>
            </a:lvl5pPr>
            <a:lvl6pPr marL="2514600" indent="-228600" defTabSz="1042988" rtl="1" eaLnBrk="0" fontAlgn="base" hangingPunct="0">
              <a:spcBef>
                <a:spcPct val="0"/>
              </a:spcBef>
              <a:spcAft>
                <a:spcPct val="0"/>
              </a:spcAft>
              <a:defRPr sz="3900" b="1">
                <a:solidFill>
                  <a:srgbClr val="000066"/>
                </a:solidFill>
                <a:latin typeface="Calibri" pitchFamily="34" charset="0"/>
                <a:cs typeface="Arial" charset="0"/>
              </a:defRPr>
            </a:lvl6pPr>
            <a:lvl7pPr marL="2971800" indent="-228600" defTabSz="1042988" rtl="1" eaLnBrk="0" fontAlgn="base" hangingPunct="0">
              <a:spcBef>
                <a:spcPct val="0"/>
              </a:spcBef>
              <a:spcAft>
                <a:spcPct val="0"/>
              </a:spcAft>
              <a:defRPr sz="3900" b="1">
                <a:solidFill>
                  <a:srgbClr val="000066"/>
                </a:solidFill>
                <a:latin typeface="Calibri" pitchFamily="34" charset="0"/>
                <a:cs typeface="Arial" charset="0"/>
              </a:defRPr>
            </a:lvl7pPr>
            <a:lvl8pPr marL="3429000" indent="-228600" defTabSz="1042988" rtl="1" eaLnBrk="0" fontAlgn="base" hangingPunct="0">
              <a:spcBef>
                <a:spcPct val="0"/>
              </a:spcBef>
              <a:spcAft>
                <a:spcPct val="0"/>
              </a:spcAft>
              <a:defRPr sz="3900" b="1">
                <a:solidFill>
                  <a:srgbClr val="000066"/>
                </a:solidFill>
                <a:latin typeface="Calibri" pitchFamily="34" charset="0"/>
                <a:cs typeface="Arial" charset="0"/>
              </a:defRPr>
            </a:lvl8pPr>
            <a:lvl9pPr marL="3886200" indent="-228600" defTabSz="1042988" rtl="1" eaLnBrk="0" fontAlgn="base" hangingPunct="0">
              <a:spcBef>
                <a:spcPct val="0"/>
              </a:spcBef>
              <a:spcAft>
                <a:spcPct val="0"/>
              </a:spcAft>
              <a:defRPr sz="3900" b="1">
                <a:solidFill>
                  <a:srgbClr val="000066"/>
                </a:solidFill>
                <a:latin typeface="Calibri" pitchFamily="34" charset="0"/>
                <a:cs typeface="Arial" charset="0"/>
              </a:defRPr>
            </a:lvl9pPr>
          </a:lstStyle>
          <a:p>
            <a:pPr algn="r" rtl="0" fontAlgn="base">
              <a:spcBef>
                <a:spcPct val="0"/>
              </a:spcBef>
              <a:spcAft>
                <a:spcPct val="0"/>
              </a:spcAft>
              <a:defRPr/>
            </a:pPr>
            <a:fld id="{518D6560-4687-452C-91AE-C83AAF6EDCB6}" type="slidenum">
              <a:rPr lang="en-US" altLang="en-US" sz="1500" smtClean="0">
                <a:solidFill>
                  <a:srgbClr val="72BBE8"/>
                </a:solidFill>
                <a:latin typeface="Arial Narrow" pitchFamily="34" charset="0"/>
              </a:rPr>
              <a:pPr algn="r" rtl="0" fontAlgn="base">
                <a:spcBef>
                  <a:spcPct val="0"/>
                </a:spcBef>
                <a:spcAft>
                  <a:spcPct val="0"/>
                </a:spcAft>
                <a:defRPr/>
              </a:pPr>
              <a:t>‹#›</a:t>
            </a:fld>
            <a:r>
              <a:rPr lang="en-GB" altLang="en-US" sz="1500">
                <a:solidFill>
                  <a:srgbClr val="72BBE8"/>
                </a:solidFill>
                <a:latin typeface="Arial Narrow" pitchFamily="34" charset="0"/>
              </a:rPr>
              <a:t> </a:t>
            </a:r>
            <a:r>
              <a:rPr lang="en-US" altLang="en-US" sz="2100" baseline="14000">
                <a:solidFill>
                  <a:srgbClr val="FFFFFF"/>
                </a:solidFill>
                <a:latin typeface="Arial Narrow" pitchFamily="34" charset="0"/>
              </a:rPr>
              <a:t>|</a:t>
            </a:r>
          </a:p>
        </p:txBody>
      </p:sp>
      <p:pic>
        <p:nvPicPr>
          <p:cNvPr id="1030" name="Picture 17" descr="WHO-EN-BW-H"/>
          <p:cNvPicPr>
            <a:picLocks noChangeAspect="1" noChangeArrowheads="1"/>
          </p:cNvPicPr>
          <p:nvPr userDrawn="1"/>
        </p:nvPicPr>
        <p:blipFill>
          <a:blip r:embed="rId16" cstate="print">
            <a:lum contrast="12000"/>
            <a:grayscl/>
            <a:biLevel thresh="50000"/>
            <a:extLst>
              <a:ext uri="{28A0092B-C50C-407E-A947-70E740481C1C}">
                <a14:useLocalDpi xmlns:a14="http://schemas.microsoft.com/office/drawing/2010/main" val="0"/>
              </a:ext>
            </a:extLst>
          </a:blip>
          <a:srcRect/>
          <a:stretch>
            <a:fillRect/>
          </a:stretch>
        </p:blipFill>
        <p:spPr bwMode="auto">
          <a:xfrm>
            <a:off x="6754835" y="6191350"/>
            <a:ext cx="1871968" cy="610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3"/>
          </p:nvPr>
        </p:nvSpPr>
        <p:spPr>
          <a:xfrm>
            <a:off x="3123575" y="6356941"/>
            <a:ext cx="2896867" cy="364281"/>
          </a:xfrm>
          <a:prstGeom prst="rect">
            <a:avLst/>
          </a:prstGeom>
        </p:spPr>
        <p:txBody>
          <a:bodyPr vert="horz" lIns="80035" tIns="40018" rIns="80035" bIns="40018" rtlCol="0" anchor="ctr"/>
          <a:lstStyle>
            <a:lvl1pPr algn="ctr">
              <a:defRPr sz="1100">
                <a:solidFill>
                  <a:schemeClr val="tx1">
                    <a:tint val="75000"/>
                  </a:schemeClr>
                </a:solidFill>
              </a:defRPr>
            </a:lvl1pPr>
          </a:lstStyle>
          <a:p>
            <a:pPr defTabSz="913110" eaLnBrk="0" fontAlgn="base" hangingPunct="0">
              <a:spcBef>
                <a:spcPct val="0"/>
              </a:spcBef>
              <a:spcAft>
                <a:spcPct val="0"/>
              </a:spcAft>
              <a:defRPr/>
            </a:pPr>
            <a:endParaRPr lang="en-GB" b="1">
              <a:solidFill>
                <a:srgbClr val="000000">
                  <a:tint val="75000"/>
                </a:srgbClr>
              </a:solidFill>
              <a:latin typeface="Calibri" pitchFamily="34" charset="0"/>
            </a:endParaRPr>
          </a:p>
        </p:txBody>
      </p:sp>
    </p:spTree>
    <p:extLst>
      <p:ext uri="{BB962C8B-B14F-4D97-AF65-F5344CB8AC3E}">
        <p14:creationId xmlns:p14="http://schemas.microsoft.com/office/powerpoint/2010/main" val="485727888"/>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 id="2147483787" r:id="rId14"/>
  </p:sldLayoutIdLst>
  <p:hf sldNum="0" hdr="0" dt="0"/>
  <p:txStyles>
    <p:titleStyle>
      <a:lvl1pPr algn="ctr" defTabSz="912890" rtl="0" eaLnBrk="0" fontAlgn="base" hangingPunct="0">
        <a:spcBef>
          <a:spcPct val="0"/>
        </a:spcBef>
        <a:spcAft>
          <a:spcPct val="0"/>
        </a:spcAft>
        <a:defRPr sz="3200" b="1">
          <a:solidFill>
            <a:srgbClr val="000066"/>
          </a:solidFill>
          <a:latin typeface="+mj-lt"/>
          <a:ea typeface="Arial" charset="0"/>
          <a:cs typeface="+mj-cs"/>
        </a:defRPr>
      </a:lvl1pPr>
      <a:lvl2pPr algn="ctr" defTabSz="912890" rtl="0" eaLnBrk="0" fontAlgn="base" hangingPunct="0">
        <a:spcBef>
          <a:spcPct val="0"/>
        </a:spcBef>
        <a:spcAft>
          <a:spcPct val="0"/>
        </a:spcAft>
        <a:defRPr sz="3200" b="1">
          <a:solidFill>
            <a:srgbClr val="000066"/>
          </a:solidFill>
          <a:latin typeface="Arial" charset="0"/>
          <a:ea typeface="Arial" charset="0"/>
          <a:cs typeface="Arial" charset="0"/>
        </a:defRPr>
      </a:lvl2pPr>
      <a:lvl3pPr algn="ctr" defTabSz="912890" rtl="0" eaLnBrk="0" fontAlgn="base" hangingPunct="0">
        <a:spcBef>
          <a:spcPct val="0"/>
        </a:spcBef>
        <a:spcAft>
          <a:spcPct val="0"/>
        </a:spcAft>
        <a:defRPr sz="3200" b="1">
          <a:solidFill>
            <a:srgbClr val="000066"/>
          </a:solidFill>
          <a:latin typeface="Arial" charset="0"/>
          <a:ea typeface="Arial" charset="0"/>
          <a:cs typeface="Arial" charset="0"/>
        </a:defRPr>
      </a:lvl3pPr>
      <a:lvl4pPr algn="ctr" defTabSz="912890" rtl="0" eaLnBrk="0" fontAlgn="base" hangingPunct="0">
        <a:spcBef>
          <a:spcPct val="0"/>
        </a:spcBef>
        <a:spcAft>
          <a:spcPct val="0"/>
        </a:spcAft>
        <a:defRPr sz="3200" b="1">
          <a:solidFill>
            <a:srgbClr val="000066"/>
          </a:solidFill>
          <a:latin typeface="Arial" charset="0"/>
          <a:ea typeface="Arial" charset="0"/>
          <a:cs typeface="Arial" charset="0"/>
        </a:defRPr>
      </a:lvl4pPr>
      <a:lvl5pPr algn="ctr" defTabSz="912890" rtl="0" eaLnBrk="0" fontAlgn="base" hangingPunct="0">
        <a:spcBef>
          <a:spcPct val="0"/>
        </a:spcBef>
        <a:spcAft>
          <a:spcPct val="0"/>
        </a:spcAft>
        <a:defRPr sz="3200" b="1">
          <a:solidFill>
            <a:srgbClr val="000066"/>
          </a:solidFill>
          <a:latin typeface="Arial" charset="0"/>
          <a:ea typeface="Arial" charset="0"/>
          <a:cs typeface="Arial" charset="0"/>
        </a:defRPr>
      </a:lvl5pPr>
      <a:lvl6pPr marL="400170" algn="ctr" defTabSz="912890" rtl="0" fontAlgn="base">
        <a:spcBef>
          <a:spcPct val="0"/>
        </a:spcBef>
        <a:spcAft>
          <a:spcPct val="0"/>
        </a:spcAft>
        <a:defRPr sz="3200" b="1">
          <a:solidFill>
            <a:srgbClr val="000066"/>
          </a:solidFill>
          <a:latin typeface="Arial" charset="0"/>
          <a:cs typeface="Arial" charset="0"/>
        </a:defRPr>
      </a:lvl6pPr>
      <a:lvl7pPr marL="800337" algn="ctr" defTabSz="912890" rtl="0" fontAlgn="base">
        <a:spcBef>
          <a:spcPct val="0"/>
        </a:spcBef>
        <a:spcAft>
          <a:spcPct val="0"/>
        </a:spcAft>
        <a:defRPr sz="3200" b="1">
          <a:solidFill>
            <a:srgbClr val="000066"/>
          </a:solidFill>
          <a:latin typeface="Arial" charset="0"/>
          <a:cs typeface="Arial" charset="0"/>
        </a:defRPr>
      </a:lvl7pPr>
      <a:lvl8pPr marL="1200511" algn="ctr" defTabSz="912890" rtl="0" fontAlgn="base">
        <a:spcBef>
          <a:spcPct val="0"/>
        </a:spcBef>
        <a:spcAft>
          <a:spcPct val="0"/>
        </a:spcAft>
        <a:defRPr sz="3200" b="1">
          <a:solidFill>
            <a:srgbClr val="000066"/>
          </a:solidFill>
          <a:latin typeface="Arial" charset="0"/>
          <a:cs typeface="Arial" charset="0"/>
        </a:defRPr>
      </a:lvl8pPr>
      <a:lvl9pPr marL="1600680" algn="ctr" defTabSz="912890" rtl="0" fontAlgn="base">
        <a:spcBef>
          <a:spcPct val="0"/>
        </a:spcBef>
        <a:spcAft>
          <a:spcPct val="0"/>
        </a:spcAft>
        <a:defRPr sz="3200" b="1">
          <a:solidFill>
            <a:srgbClr val="000066"/>
          </a:solidFill>
          <a:latin typeface="Arial" charset="0"/>
          <a:cs typeface="Arial" charset="0"/>
        </a:defRPr>
      </a:lvl9pPr>
    </p:titleStyle>
    <p:bodyStyle>
      <a:lvl1pPr marL="341811" indent="-341811" algn="l" defTabSz="912890" rtl="0" eaLnBrk="0" fontAlgn="base" hangingPunct="0">
        <a:spcBef>
          <a:spcPct val="80000"/>
        </a:spcBef>
        <a:spcAft>
          <a:spcPct val="0"/>
        </a:spcAft>
        <a:buClr>
          <a:srgbClr val="1E7FB8"/>
        </a:buClr>
        <a:buFont typeface="Wingdings" pitchFamily="2" charset="2"/>
        <a:buChar char="l"/>
        <a:defRPr sz="2500">
          <a:solidFill>
            <a:srgbClr val="000066"/>
          </a:solidFill>
          <a:latin typeface="+mn-lt"/>
          <a:ea typeface="Arial" charset="0"/>
          <a:cs typeface="+mn-cs"/>
        </a:defRPr>
      </a:lvl1pPr>
      <a:lvl2pPr marL="803119" indent="-280675" algn="l" defTabSz="912890" rtl="0" eaLnBrk="0" fontAlgn="base" hangingPunct="0">
        <a:spcBef>
          <a:spcPct val="20000"/>
        </a:spcBef>
        <a:spcAft>
          <a:spcPct val="0"/>
        </a:spcAft>
        <a:buClr>
          <a:srgbClr val="1E7FB8"/>
        </a:buClr>
        <a:buFont typeface="Arial" charset="0"/>
        <a:buChar char="–"/>
        <a:defRPr sz="2100">
          <a:solidFill>
            <a:srgbClr val="000066"/>
          </a:solidFill>
          <a:latin typeface="+mn-lt"/>
          <a:ea typeface="Arial" charset="0"/>
          <a:cs typeface="+mn-cs"/>
        </a:defRPr>
      </a:lvl2pPr>
      <a:lvl3pPr marL="1253313" indent="-269559" algn="l" defTabSz="912890" rtl="0" eaLnBrk="0" fontAlgn="base" hangingPunct="0">
        <a:spcBef>
          <a:spcPct val="20000"/>
        </a:spcBef>
        <a:spcAft>
          <a:spcPct val="0"/>
        </a:spcAft>
        <a:buClr>
          <a:srgbClr val="1E7FB8"/>
        </a:buClr>
        <a:buChar char="•"/>
        <a:defRPr sz="2100">
          <a:solidFill>
            <a:srgbClr val="000066"/>
          </a:solidFill>
          <a:latin typeface="Arial Narrow" pitchFamily="34" charset="0"/>
          <a:ea typeface="Arial" charset="0"/>
          <a:cs typeface="+mn-cs"/>
        </a:defRPr>
      </a:lvl3pPr>
      <a:lvl4pPr marL="1660431" indent="-226486" algn="l" defTabSz="912890" rtl="0" eaLnBrk="0" fontAlgn="base" hangingPunct="0">
        <a:spcBef>
          <a:spcPct val="20000"/>
        </a:spcBef>
        <a:spcAft>
          <a:spcPct val="0"/>
        </a:spcAft>
        <a:buClr>
          <a:srgbClr val="1E7FB8"/>
        </a:buClr>
        <a:buChar char="–"/>
        <a:defRPr sz="2100">
          <a:solidFill>
            <a:srgbClr val="000066"/>
          </a:solidFill>
          <a:latin typeface="Arial Narrow" pitchFamily="34" charset="0"/>
          <a:ea typeface="Arial" charset="0"/>
          <a:cs typeface="+mn-cs"/>
        </a:defRPr>
      </a:lvl4pPr>
      <a:lvl5pPr marL="1985568" indent="-145895" algn="r" defTabSz="912890" rtl="1" eaLnBrk="0" fontAlgn="base" hangingPunct="0">
        <a:spcBef>
          <a:spcPct val="20000"/>
        </a:spcBef>
        <a:spcAft>
          <a:spcPct val="0"/>
        </a:spcAft>
        <a:buChar char="»"/>
        <a:defRPr sz="2000">
          <a:solidFill>
            <a:srgbClr val="000066"/>
          </a:solidFill>
          <a:latin typeface="+mn-lt"/>
          <a:ea typeface="Arial" charset="0"/>
          <a:cs typeface="+mn-cs"/>
        </a:defRPr>
      </a:lvl5pPr>
      <a:lvl6pPr marL="2385740" indent="-145895" algn="r" defTabSz="912890" rtl="1" fontAlgn="base">
        <a:spcBef>
          <a:spcPct val="20000"/>
        </a:spcBef>
        <a:spcAft>
          <a:spcPct val="0"/>
        </a:spcAft>
        <a:buChar char="»"/>
        <a:defRPr sz="2000">
          <a:solidFill>
            <a:srgbClr val="000066"/>
          </a:solidFill>
          <a:latin typeface="+mn-lt"/>
          <a:cs typeface="+mn-cs"/>
        </a:defRPr>
      </a:lvl6pPr>
      <a:lvl7pPr marL="2785910" indent="-145895" algn="r" defTabSz="912890" rtl="1" fontAlgn="base">
        <a:spcBef>
          <a:spcPct val="20000"/>
        </a:spcBef>
        <a:spcAft>
          <a:spcPct val="0"/>
        </a:spcAft>
        <a:buChar char="»"/>
        <a:defRPr sz="2000">
          <a:solidFill>
            <a:srgbClr val="000066"/>
          </a:solidFill>
          <a:latin typeface="+mn-lt"/>
          <a:cs typeface="+mn-cs"/>
        </a:defRPr>
      </a:lvl7pPr>
      <a:lvl8pPr marL="3186081" indent="-145895" algn="r" defTabSz="912890" rtl="1" fontAlgn="base">
        <a:spcBef>
          <a:spcPct val="20000"/>
        </a:spcBef>
        <a:spcAft>
          <a:spcPct val="0"/>
        </a:spcAft>
        <a:buChar char="»"/>
        <a:defRPr sz="2000">
          <a:solidFill>
            <a:srgbClr val="000066"/>
          </a:solidFill>
          <a:latin typeface="+mn-lt"/>
          <a:cs typeface="+mn-cs"/>
        </a:defRPr>
      </a:lvl8pPr>
      <a:lvl9pPr marL="3586251" indent="-145895" algn="r" defTabSz="912890" rtl="1" fontAlgn="base">
        <a:spcBef>
          <a:spcPct val="20000"/>
        </a:spcBef>
        <a:spcAft>
          <a:spcPct val="0"/>
        </a:spcAft>
        <a:buChar char="»"/>
        <a:defRPr sz="2000">
          <a:solidFill>
            <a:srgbClr val="000066"/>
          </a:solidFill>
          <a:latin typeface="+mn-lt"/>
          <a:cs typeface="+mn-cs"/>
        </a:defRPr>
      </a:lvl9pPr>
    </p:bodyStyle>
    <p:otherStyle>
      <a:defPPr>
        <a:defRPr lang="en-US"/>
      </a:defPPr>
      <a:lvl1pPr marL="0" algn="l" defTabSz="800337" rtl="0" eaLnBrk="1" latinLnBrk="0" hangingPunct="1">
        <a:defRPr sz="1600" kern="1200">
          <a:solidFill>
            <a:schemeClr val="tx1"/>
          </a:solidFill>
          <a:latin typeface="+mn-lt"/>
          <a:ea typeface="+mn-ea"/>
          <a:cs typeface="+mn-cs"/>
        </a:defRPr>
      </a:lvl1pPr>
      <a:lvl2pPr marL="400170" algn="l" defTabSz="800337" rtl="0" eaLnBrk="1" latinLnBrk="0" hangingPunct="1">
        <a:defRPr sz="1600" kern="1200">
          <a:solidFill>
            <a:schemeClr val="tx1"/>
          </a:solidFill>
          <a:latin typeface="+mn-lt"/>
          <a:ea typeface="+mn-ea"/>
          <a:cs typeface="+mn-cs"/>
        </a:defRPr>
      </a:lvl2pPr>
      <a:lvl3pPr marL="800337" algn="l" defTabSz="800337" rtl="0" eaLnBrk="1" latinLnBrk="0" hangingPunct="1">
        <a:defRPr sz="1600" kern="1200">
          <a:solidFill>
            <a:schemeClr val="tx1"/>
          </a:solidFill>
          <a:latin typeface="+mn-lt"/>
          <a:ea typeface="+mn-ea"/>
          <a:cs typeface="+mn-cs"/>
        </a:defRPr>
      </a:lvl3pPr>
      <a:lvl4pPr marL="1200511" algn="l" defTabSz="800337" rtl="0" eaLnBrk="1" latinLnBrk="0" hangingPunct="1">
        <a:defRPr sz="1600" kern="1200">
          <a:solidFill>
            <a:schemeClr val="tx1"/>
          </a:solidFill>
          <a:latin typeface="+mn-lt"/>
          <a:ea typeface="+mn-ea"/>
          <a:cs typeface="+mn-cs"/>
        </a:defRPr>
      </a:lvl4pPr>
      <a:lvl5pPr marL="1600680" algn="l" defTabSz="800337" rtl="0" eaLnBrk="1" latinLnBrk="0" hangingPunct="1">
        <a:defRPr sz="1600" kern="1200">
          <a:solidFill>
            <a:schemeClr val="tx1"/>
          </a:solidFill>
          <a:latin typeface="+mn-lt"/>
          <a:ea typeface="+mn-ea"/>
          <a:cs typeface="+mn-cs"/>
        </a:defRPr>
      </a:lvl5pPr>
      <a:lvl6pPr marL="2000853" algn="l" defTabSz="800337" rtl="0" eaLnBrk="1" latinLnBrk="0" hangingPunct="1">
        <a:defRPr sz="1600" kern="1200">
          <a:solidFill>
            <a:schemeClr val="tx1"/>
          </a:solidFill>
          <a:latin typeface="+mn-lt"/>
          <a:ea typeface="+mn-ea"/>
          <a:cs typeface="+mn-cs"/>
        </a:defRPr>
      </a:lvl6pPr>
      <a:lvl7pPr marL="2401024" algn="l" defTabSz="800337" rtl="0" eaLnBrk="1" latinLnBrk="0" hangingPunct="1">
        <a:defRPr sz="1600" kern="1200">
          <a:solidFill>
            <a:schemeClr val="tx1"/>
          </a:solidFill>
          <a:latin typeface="+mn-lt"/>
          <a:ea typeface="+mn-ea"/>
          <a:cs typeface="+mn-cs"/>
        </a:defRPr>
      </a:lvl7pPr>
      <a:lvl8pPr marL="2801194" algn="l" defTabSz="800337" rtl="0" eaLnBrk="1" latinLnBrk="0" hangingPunct="1">
        <a:defRPr sz="1600" kern="1200">
          <a:solidFill>
            <a:schemeClr val="tx1"/>
          </a:solidFill>
          <a:latin typeface="+mn-lt"/>
          <a:ea typeface="+mn-ea"/>
          <a:cs typeface="+mn-cs"/>
        </a:defRPr>
      </a:lvl8pPr>
      <a:lvl9pPr marL="3201363" algn="l" defTabSz="800337" rtl="0" eaLnBrk="1" latinLnBrk="0" hangingPunct="1">
        <a:defRPr sz="16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1" name="Rectangle 3"/>
          <p:cNvSpPr>
            <a:spLocks noGrp="1" noChangeArrowheads="1"/>
          </p:cNvSpPr>
          <p:nvPr>
            <p:ph type="title"/>
          </p:nvPr>
        </p:nvSpPr>
        <p:spPr bwMode="auto">
          <a:xfrm>
            <a:off x="0" y="0"/>
            <a:ext cx="9144000" cy="1238270"/>
          </a:xfrm>
          <a:prstGeom prst="rect">
            <a:avLst/>
          </a:prstGeom>
          <a:noFill/>
          <a:ln>
            <a:noFill/>
          </a:ln>
          <a:effectLst>
            <a:outerShdw dist="17961" dir="2700000" algn="ctr" rotWithShape="0">
              <a:srgbClr val="96CCEE"/>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7172" name="Rectangle 4"/>
          <p:cNvSpPr>
            <a:spLocks noGrp="1" noChangeArrowheads="1"/>
          </p:cNvSpPr>
          <p:nvPr>
            <p:ph type="body" idx="1"/>
          </p:nvPr>
        </p:nvSpPr>
        <p:spPr bwMode="auto">
          <a:xfrm>
            <a:off x="442539" y="1380815"/>
            <a:ext cx="8291501" cy="4611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7174" name="Line 6"/>
          <p:cNvSpPr>
            <a:spLocks noChangeShapeType="1"/>
          </p:cNvSpPr>
          <p:nvPr/>
        </p:nvSpPr>
        <p:spPr bwMode="auto">
          <a:xfrm>
            <a:off x="0" y="1246909"/>
            <a:ext cx="9144000" cy="0"/>
          </a:xfrm>
          <a:prstGeom prst="line">
            <a:avLst/>
          </a:prstGeom>
          <a:noFill/>
          <a:ln w="38100">
            <a:solidFill>
              <a:srgbClr val="1E7FB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28398" dir="1593903" algn="ctr" rotWithShape="0">
                    <a:schemeClr val="bg2"/>
                  </a:outerShdw>
                </a:effectLst>
              </a14:hiddenEffects>
            </a:ext>
          </a:extLst>
        </p:spPr>
        <p:txBody>
          <a:bodyPr lIns="80021" tIns="40011" rIns="80021" bIns="40011"/>
          <a:lstStyle/>
          <a:p>
            <a:pPr defTabSz="912949" rtl="1" fontAlgn="base">
              <a:spcBef>
                <a:spcPct val="0"/>
              </a:spcBef>
              <a:spcAft>
                <a:spcPct val="0"/>
              </a:spcAft>
            </a:pPr>
            <a:endParaRPr lang="en-GB" sz="3400" b="1">
              <a:solidFill>
                <a:srgbClr val="000066"/>
              </a:solidFill>
            </a:endParaRPr>
          </a:p>
        </p:txBody>
      </p:sp>
      <p:sp>
        <p:nvSpPr>
          <p:cNvPr id="7180" name="Rectangle 12"/>
          <p:cNvSpPr>
            <a:spLocks noChangeArrowheads="1"/>
          </p:cNvSpPr>
          <p:nvPr/>
        </p:nvSpPr>
        <p:spPr bwMode="auto">
          <a:xfrm>
            <a:off x="1358" y="6015688"/>
            <a:ext cx="9144000" cy="842312"/>
          </a:xfrm>
          <a:prstGeom prst="rect">
            <a:avLst/>
          </a:prstGeom>
          <a:solidFill>
            <a:srgbClr val="1E7FB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0021" tIns="40011" rIns="80021" bIns="40011" anchor="ctr"/>
          <a:lstStyle/>
          <a:p>
            <a:pPr defTabSz="912949" rtl="1" fontAlgn="base">
              <a:spcBef>
                <a:spcPct val="0"/>
              </a:spcBef>
              <a:spcAft>
                <a:spcPct val="0"/>
              </a:spcAft>
            </a:pPr>
            <a:endParaRPr lang="en-GB" sz="3400" b="1">
              <a:solidFill>
                <a:srgbClr val="000066"/>
              </a:solidFill>
            </a:endParaRPr>
          </a:p>
        </p:txBody>
      </p:sp>
      <p:sp>
        <p:nvSpPr>
          <p:cNvPr id="7181" name="Rectangle 13"/>
          <p:cNvSpPr>
            <a:spLocks noChangeArrowheads="1"/>
          </p:cNvSpPr>
          <p:nvPr/>
        </p:nvSpPr>
        <p:spPr bwMode="auto">
          <a:xfrm>
            <a:off x="927161" y="6426045"/>
            <a:ext cx="5393276" cy="431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defTabSz="912729" fontAlgn="base">
              <a:spcBef>
                <a:spcPct val="0"/>
              </a:spcBef>
              <a:spcAft>
                <a:spcPct val="0"/>
              </a:spcAft>
            </a:pPr>
            <a:r>
              <a:rPr lang="en-GB" sz="1200" dirty="0">
                <a:solidFill>
                  <a:srgbClr val="FFFFFF">
                    <a:lumMod val="85000"/>
                  </a:srgbClr>
                </a:solidFill>
                <a:latin typeface="Arial Narrow" pitchFamily="34" charset="0"/>
              </a:rPr>
              <a:t>7</a:t>
            </a:r>
            <a:r>
              <a:rPr lang="en-GB" sz="1200" baseline="30000" dirty="0">
                <a:solidFill>
                  <a:srgbClr val="FFFFFF">
                    <a:lumMod val="85000"/>
                  </a:srgbClr>
                </a:solidFill>
                <a:latin typeface="Arial Narrow" pitchFamily="34" charset="0"/>
              </a:rPr>
              <a:t>th</a:t>
            </a:r>
            <a:r>
              <a:rPr lang="en-GB" sz="1200" dirty="0">
                <a:solidFill>
                  <a:srgbClr val="FFFFFF">
                    <a:lumMod val="85000"/>
                  </a:srgbClr>
                </a:solidFill>
                <a:latin typeface="Arial Narrow" pitchFamily="34" charset="0"/>
              </a:rPr>
              <a:t> APEC Meeting on Health &amp; the Economy: Alternative Health Financing Mechanisms</a:t>
            </a:r>
          </a:p>
          <a:p>
            <a:pPr defTabSz="912729" fontAlgn="base">
              <a:spcBef>
                <a:spcPct val="0"/>
              </a:spcBef>
              <a:spcAft>
                <a:spcPct val="0"/>
              </a:spcAft>
            </a:pPr>
            <a:r>
              <a:rPr lang="en-GB" sz="1200" dirty="0">
                <a:solidFill>
                  <a:srgbClr val="FFFFFF">
                    <a:lumMod val="85000"/>
                  </a:srgbClr>
                </a:solidFill>
                <a:latin typeface="Arial Narrow" pitchFamily="34" charset="0"/>
              </a:rPr>
              <a:t>23-24 August 2017</a:t>
            </a:r>
          </a:p>
        </p:txBody>
      </p:sp>
      <p:sp>
        <p:nvSpPr>
          <p:cNvPr id="7182" name="Rectangle 14"/>
          <p:cNvSpPr>
            <a:spLocks noChangeArrowheads="1"/>
          </p:cNvSpPr>
          <p:nvPr/>
        </p:nvSpPr>
        <p:spPr bwMode="auto">
          <a:xfrm>
            <a:off x="359736" y="6398688"/>
            <a:ext cx="355660" cy="332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algn="r" defTabSz="912729" fontAlgn="base">
              <a:spcBef>
                <a:spcPct val="0"/>
              </a:spcBef>
              <a:spcAft>
                <a:spcPct val="0"/>
              </a:spcAft>
            </a:pPr>
            <a:fld id="{65268617-3689-4586-9791-71306FFB98D6}" type="slidenum">
              <a:rPr lang="ar-SA" sz="1200">
                <a:solidFill>
                  <a:srgbClr val="72BBE8"/>
                </a:solidFill>
                <a:latin typeface="Arial Narrow" pitchFamily="34" charset="0"/>
              </a:rPr>
              <a:pPr algn="r" defTabSz="912729" fontAlgn="base">
                <a:spcBef>
                  <a:spcPct val="0"/>
                </a:spcBef>
                <a:spcAft>
                  <a:spcPct val="0"/>
                </a:spcAft>
              </a:pPr>
              <a:t>‹#›</a:t>
            </a:fld>
            <a:r>
              <a:rPr lang="en-GB" sz="1500" b="1" dirty="0">
                <a:solidFill>
                  <a:srgbClr val="72BBE8"/>
                </a:solidFill>
                <a:latin typeface="Arial Narrow" pitchFamily="34" charset="0"/>
              </a:rPr>
              <a:t> </a:t>
            </a:r>
            <a:r>
              <a:rPr lang="en-US" sz="2100" b="1" baseline="14000" dirty="0">
                <a:solidFill>
                  <a:srgbClr val="FFFFFF"/>
                </a:solidFill>
                <a:latin typeface="Arial Narrow" pitchFamily="34" charset="0"/>
              </a:rPr>
              <a:t>|</a:t>
            </a:r>
          </a:p>
        </p:txBody>
      </p:sp>
      <p:pic>
        <p:nvPicPr>
          <p:cNvPr id="7185" name="Picture 17" descr="WHO-EN-white-H"/>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431751" y="6040175"/>
            <a:ext cx="2207266" cy="717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9209963"/>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p:txStyles>
    <p:titleStyle>
      <a:lvl1pPr algn="ctr" defTabSz="912729" rtl="0" fontAlgn="base">
        <a:spcBef>
          <a:spcPct val="0"/>
        </a:spcBef>
        <a:spcAft>
          <a:spcPct val="0"/>
        </a:spcAft>
        <a:defRPr sz="4000" b="1">
          <a:solidFill>
            <a:srgbClr val="000066"/>
          </a:solidFill>
          <a:latin typeface="+mj-lt"/>
          <a:ea typeface="+mj-ea"/>
          <a:cs typeface="+mj-cs"/>
        </a:defRPr>
      </a:lvl1pPr>
      <a:lvl2pPr algn="ctr" defTabSz="912729" rtl="0" fontAlgn="base">
        <a:spcBef>
          <a:spcPct val="0"/>
        </a:spcBef>
        <a:spcAft>
          <a:spcPct val="0"/>
        </a:spcAft>
        <a:defRPr sz="3500" b="1">
          <a:solidFill>
            <a:srgbClr val="000066"/>
          </a:solidFill>
          <a:latin typeface="Arial" charset="0"/>
          <a:cs typeface="Arial" charset="0"/>
        </a:defRPr>
      </a:lvl2pPr>
      <a:lvl3pPr algn="ctr" defTabSz="912729" rtl="0" fontAlgn="base">
        <a:spcBef>
          <a:spcPct val="0"/>
        </a:spcBef>
        <a:spcAft>
          <a:spcPct val="0"/>
        </a:spcAft>
        <a:defRPr sz="3500" b="1">
          <a:solidFill>
            <a:srgbClr val="000066"/>
          </a:solidFill>
          <a:latin typeface="Arial" charset="0"/>
          <a:cs typeface="Arial" charset="0"/>
        </a:defRPr>
      </a:lvl3pPr>
      <a:lvl4pPr algn="ctr" defTabSz="912729" rtl="0" fontAlgn="base">
        <a:spcBef>
          <a:spcPct val="0"/>
        </a:spcBef>
        <a:spcAft>
          <a:spcPct val="0"/>
        </a:spcAft>
        <a:defRPr sz="3500" b="1">
          <a:solidFill>
            <a:srgbClr val="000066"/>
          </a:solidFill>
          <a:latin typeface="Arial" charset="0"/>
          <a:cs typeface="Arial" charset="0"/>
        </a:defRPr>
      </a:lvl4pPr>
      <a:lvl5pPr algn="ctr" defTabSz="912729" rtl="0" fontAlgn="base">
        <a:spcBef>
          <a:spcPct val="0"/>
        </a:spcBef>
        <a:spcAft>
          <a:spcPct val="0"/>
        </a:spcAft>
        <a:defRPr sz="3500" b="1">
          <a:solidFill>
            <a:srgbClr val="000066"/>
          </a:solidFill>
          <a:latin typeface="Arial" charset="0"/>
          <a:cs typeface="Arial" charset="0"/>
        </a:defRPr>
      </a:lvl5pPr>
      <a:lvl6pPr marL="400099" algn="ctr" defTabSz="912729" rtl="0" fontAlgn="base">
        <a:spcBef>
          <a:spcPct val="0"/>
        </a:spcBef>
        <a:spcAft>
          <a:spcPct val="0"/>
        </a:spcAft>
        <a:defRPr sz="3500" b="1">
          <a:solidFill>
            <a:srgbClr val="000066"/>
          </a:solidFill>
          <a:latin typeface="Arial" charset="0"/>
          <a:cs typeface="Arial" charset="0"/>
        </a:defRPr>
      </a:lvl6pPr>
      <a:lvl7pPr marL="800195" algn="ctr" defTabSz="912729" rtl="0" fontAlgn="base">
        <a:spcBef>
          <a:spcPct val="0"/>
        </a:spcBef>
        <a:spcAft>
          <a:spcPct val="0"/>
        </a:spcAft>
        <a:defRPr sz="3500" b="1">
          <a:solidFill>
            <a:srgbClr val="000066"/>
          </a:solidFill>
          <a:latin typeface="Arial" charset="0"/>
          <a:cs typeface="Arial" charset="0"/>
        </a:defRPr>
      </a:lvl7pPr>
      <a:lvl8pPr marL="1200299" algn="ctr" defTabSz="912729" rtl="0" fontAlgn="base">
        <a:spcBef>
          <a:spcPct val="0"/>
        </a:spcBef>
        <a:spcAft>
          <a:spcPct val="0"/>
        </a:spcAft>
        <a:defRPr sz="3500" b="1">
          <a:solidFill>
            <a:srgbClr val="000066"/>
          </a:solidFill>
          <a:latin typeface="Arial" charset="0"/>
          <a:cs typeface="Arial" charset="0"/>
        </a:defRPr>
      </a:lvl8pPr>
      <a:lvl9pPr marL="1600398" algn="ctr" defTabSz="912729" rtl="0" fontAlgn="base">
        <a:spcBef>
          <a:spcPct val="0"/>
        </a:spcBef>
        <a:spcAft>
          <a:spcPct val="0"/>
        </a:spcAft>
        <a:defRPr sz="3500" b="1">
          <a:solidFill>
            <a:srgbClr val="000066"/>
          </a:solidFill>
          <a:latin typeface="Arial" charset="0"/>
          <a:cs typeface="Arial" charset="0"/>
        </a:defRPr>
      </a:lvl9pPr>
    </p:titleStyle>
    <p:bodyStyle>
      <a:lvl1pPr marL="341751" indent="-341751" algn="l" defTabSz="912729" rtl="0" fontAlgn="base">
        <a:spcBef>
          <a:spcPct val="80000"/>
        </a:spcBef>
        <a:spcAft>
          <a:spcPct val="0"/>
        </a:spcAft>
        <a:buClr>
          <a:srgbClr val="1E7FB8"/>
        </a:buClr>
        <a:buFont typeface="Wingdings" pitchFamily="2" charset="2"/>
        <a:buChar char="l"/>
        <a:defRPr sz="3200">
          <a:solidFill>
            <a:srgbClr val="000066"/>
          </a:solidFill>
          <a:latin typeface="+mn-lt"/>
          <a:ea typeface="+mn-ea"/>
          <a:cs typeface="+mn-cs"/>
        </a:defRPr>
      </a:lvl1pPr>
      <a:lvl2pPr marL="804368" indent="-282017" algn="l" defTabSz="912729" rtl="0" fontAlgn="base">
        <a:spcBef>
          <a:spcPct val="20000"/>
        </a:spcBef>
        <a:spcAft>
          <a:spcPct val="0"/>
        </a:spcAft>
        <a:buClr>
          <a:srgbClr val="1E7FB8"/>
        </a:buClr>
        <a:buFont typeface="Arial" charset="0"/>
        <a:buChar char="–"/>
        <a:defRPr sz="2800">
          <a:solidFill>
            <a:srgbClr val="000066"/>
          </a:solidFill>
          <a:latin typeface="+mn-lt"/>
          <a:cs typeface="+mn-cs"/>
        </a:defRPr>
      </a:lvl2pPr>
      <a:lvl3pPr marL="1254481" indent="-269511" algn="l" defTabSz="912729" rtl="0" fontAlgn="base">
        <a:spcBef>
          <a:spcPct val="20000"/>
        </a:spcBef>
        <a:spcAft>
          <a:spcPct val="0"/>
        </a:spcAft>
        <a:buClr>
          <a:srgbClr val="1E7FB8"/>
        </a:buClr>
        <a:buChar char="•"/>
        <a:defRPr sz="2400">
          <a:solidFill>
            <a:srgbClr val="000066"/>
          </a:solidFill>
          <a:latin typeface="Arial Narrow" pitchFamily="34" charset="0"/>
          <a:cs typeface="+mn-cs"/>
        </a:defRPr>
      </a:lvl3pPr>
      <a:lvl4pPr marL="1661526" indent="-226446" algn="l" defTabSz="912729" rtl="0" fontAlgn="base">
        <a:spcBef>
          <a:spcPct val="20000"/>
        </a:spcBef>
        <a:spcAft>
          <a:spcPct val="0"/>
        </a:spcAft>
        <a:buClr>
          <a:srgbClr val="1E7FB8"/>
        </a:buClr>
        <a:buChar char="–"/>
        <a:defRPr sz="2000">
          <a:solidFill>
            <a:srgbClr val="000066"/>
          </a:solidFill>
          <a:latin typeface="Arial Narrow" pitchFamily="34" charset="0"/>
          <a:cs typeface="+mn-cs"/>
        </a:defRPr>
      </a:lvl4pPr>
      <a:lvl5pPr marL="1985217" indent="-144481" algn="r" defTabSz="912729" rtl="1" fontAlgn="base">
        <a:spcBef>
          <a:spcPct val="20000"/>
        </a:spcBef>
        <a:spcAft>
          <a:spcPct val="0"/>
        </a:spcAft>
        <a:buChar char="»"/>
        <a:defRPr sz="2000">
          <a:solidFill>
            <a:srgbClr val="000066"/>
          </a:solidFill>
          <a:latin typeface="+mn-lt"/>
          <a:cs typeface="+mn-cs"/>
        </a:defRPr>
      </a:lvl5pPr>
      <a:lvl6pPr marL="2385319" indent="-144481" algn="r" defTabSz="912729" rtl="1" fontAlgn="base">
        <a:spcBef>
          <a:spcPct val="20000"/>
        </a:spcBef>
        <a:spcAft>
          <a:spcPct val="0"/>
        </a:spcAft>
        <a:buChar char="»"/>
        <a:defRPr sz="2000">
          <a:solidFill>
            <a:srgbClr val="000066"/>
          </a:solidFill>
          <a:latin typeface="+mn-lt"/>
          <a:cs typeface="+mn-cs"/>
        </a:defRPr>
      </a:lvl6pPr>
      <a:lvl7pPr marL="2785419" indent="-144481" algn="r" defTabSz="912729" rtl="1" fontAlgn="base">
        <a:spcBef>
          <a:spcPct val="20000"/>
        </a:spcBef>
        <a:spcAft>
          <a:spcPct val="0"/>
        </a:spcAft>
        <a:buChar char="»"/>
        <a:defRPr sz="2000">
          <a:solidFill>
            <a:srgbClr val="000066"/>
          </a:solidFill>
          <a:latin typeface="+mn-lt"/>
          <a:cs typeface="+mn-cs"/>
        </a:defRPr>
      </a:lvl7pPr>
      <a:lvl8pPr marL="3185519" indent="-144481" algn="r" defTabSz="912729" rtl="1" fontAlgn="base">
        <a:spcBef>
          <a:spcPct val="20000"/>
        </a:spcBef>
        <a:spcAft>
          <a:spcPct val="0"/>
        </a:spcAft>
        <a:buChar char="»"/>
        <a:defRPr sz="2000">
          <a:solidFill>
            <a:srgbClr val="000066"/>
          </a:solidFill>
          <a:latin typeface="+mn-lt"/>
          <a:cs typeface="+mn-cs"/>
        </a:defRPr>
      </a:lvl8pPr>
      <a:lvl9pPr marL="3585619" indent="-144481" algn="r" defTabSz="912729" rtl="1" fontAlgn="base">
        <a:spcBef>
          <a:spcPct val="20000"/>
        </a:spcBef>
        <a:spcAft>
          <a:spcPct val="0"/>
        </a:spcAft>
        <a:buChar char="»"/>
        <a:defRPr sz="2000">
          <a:solidFill>
            <a:srgbClr val="000066"/>
          </a:solidFill>
          <a:latin typeface="+mn-lt"/>
          <a:cs typeface="+mn-cs"/>
        </a:defRPr>
      </a:lvl9pPr>
    </p:bodyStyle>
    <p:otherStyle>
      <a:defPPr>
        <a:defRPr lang="en-US"/>
      </a:defPPr>
      <a:lvl1pPr marL="0" algn="l" defTabSz="800195" rtl="0" eaLnBrk="1" latinLnBrk="0" hangingPunct="1">
        <a:defRPr sz="1600" kern="1200">
          <a:solidFill>
            <a:schemeClr val="tx1"/>
          </a:solidFill>
          <a:latin typeface="+mn-lt"/>
          <a:ea typeface="+mn-ea"/>
          <a:cs typeface="+mn-cs"/>
        </a:defRPr>
      </a:lvl1pPr>
      <a:lvl2pPr marL="400099" algn="l" defTabSz="800195" rtl="0" eaLnBrk="1" latinLnBrk="0" hangingPunct="1">
        <a:defRPr sz="1600" kern="1200">
          <a:solidFill>
            <a:schemeClr val="tx1"/>
          </a:solidFill>
          <a:latin typeface="+mn-lt"/>
          <a:ea typeface="+mn-ea"/>
          <a:cs typeface="+mn-cs"/>
        </a:defRPr>
      </a:lvl2pPr>
      <a:lvl3pPr marL="800195" algn="l" defTabSz="800195" rtl="0" eaLnBrk="1" latinLnBrk="0" hangingPunct="1">
        <a:defRPr sz="1600" kern="1200">
          <a:solidFill>
            <a:schemeClr val="tx1"/>
          </a:solidFill>
          <a:latin typeface="+mn-lt"/>
          <a:ea typeface="+mn-ea"/>
          <a:cs typeface="+mn-cs"/>
        </a:defRPr>
      </a:lvl3pPr>
      <a:lvl4pPr marL="1200299" algn="l" defTabSz="800195" rtl="0" eaLnBrk="1" latinLnBrk="0" hangingPunct="1">
        <a:defRPr sz="1600" kern="1200">
          <a:solidFill>
            <a:schemeClr val="tx1"/>
          </a:solidFill>
          <a:latin typeface="+mn-lt"/>
          <a:ea typeface="+mn-ea"/>
          <a:cs typeface="+mn-cs"/>
        </a:defRPr>
      </a:lvl4pPr>
      <a:lvl5pPr marL="1600398" algn="l" defTabSz="800195" rtl="0" eaLnBrk="1" latinLnBrk="0" hangingPunct="1">
        <a:defRPr sz="1600" kern="1200">
          <a:solidFill>
            <a:schemeClr val="tx1"/>
          </a:solidFill>
          <a:latin typeface="+mn-lt"/>
          <a:ea typeface="+mn-ea"/>
          <a:cs typeface="+mn-cs"/>
        </a:defRPr>
      </a:lvl5pPr>
      <a:lvl6pPr marL="2000500" algn="l" defTabSz="800195" rtl="0" eaLnBrk="1" latinLnBrk="0" hangingPunct="1">
        <a:defRPr sz="1600" kern="1200">
          <a:solidFill>
            <a:schemeClr val="tx1"/>
          </a:solidFill>
          <a:latin typeface="+mn-lt"/>
          <a:ea typeface="+mn-ea"/>
          <a:cs typeface="+mn-cs"/>
        </a:defRPr>
      </a:lvl6pPr>
      <a:lvl7pPr marL="2400600" algn="l" defTabSz="800195" rtl="0" eaLnBrk="1" latinLnBrk="0" hangingPunct="1">
        <a:defRPr sz="1600" kern="1200">
          <a:solidFill>
            <a:schemeClr val="tx1"/>
          </a:solidFill>
          <a:latin typeface="+mn-lt"/>
          <a:ea typeface="+mn-ea"/>
          <a:cs typeface="+mn-cs"/>
        </a:defRPr>
      </a:lvl7pPr>
      <a:lvl8pPr marL="2800700" algn="l" defTabSz="800195" rtl="0" eaLnBrk="1" latinLnBrk="0" hangingPunct="1">
        <a:defRPr sz="1600" kern="1200">
          <a:solidFill>
            <a:schemeClr val="tx1"/>
          </a:solidFill>
          <a:latin typeface="+mn-lt"/>
          <a:ea typeface="+mn-ea"/>
          <a:cs typeface="+mn-cs"/>
        </a:defRPr>
      </a:lvl8pPr>
      <a:lvl9pPr marL="3200798" algn="l" defTabSz="800195" rtl="0" eaLnBrk="1" latinLnBrk="0" hangingPunct="1">
        <a:defRPr sz="16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1" name="Rectangle 3"/>
          <p:cNvSpPr>
            <a:spLocks noGrp="1" noChangeArrowheads="1"/>
          </p:cNvSpPr>
          <p:nvPr>
            <p:ph type="title"/>
          </p:nvPr>
        </p:nvSpPr>
        <p:spPr bwMode="auto">
          <a:xfrm>
            <a:off x="0" y="0"/>
            <a:ext cx="9144000" cy="1238270"/>
          </a:xfrm>
          <a:prstGeom prst="rect">
            <a:avLst/>
          </a:prstGeom>
          <a:noFill/>
          <a:ln>
            <a:noFill/>
          </a:ln>
          <a:effectLst>
            <a:outerShdw dist="17961" dir="2700000" algn="ctr" rotWithShape="0">
              <a:srgbClr val="96CCEE"/>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7172" name="Rectangle 4"/>
          <p:cNvSpPr>
            <a:spLocks noGrp="1" noChangeArrowheads="1"/>
          </p:cNvSpPr>
          <p:nvPr>
            <p:ph type="body" idx="1"/>
          </p:nvPr>
        </p:nvSpPr>
        <p:spPr bwMode="auto">
          <a:xfrm>
            <a:off x="442539" y="1380815"/>
            <a:ext cx="8291501" cy="4611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7174" name="Line 6"/>
          <p:cNvSpPr>
            <a:spLocks noChangeShapeType="1"/>
          </p:cNvSpPr>
          <p:nvPr/>
        </p:nvSpPr>
        <p:spPr bwMode="auto">
          <a:xfrm>
            <a:off x="0" y="1246909"/>
            <a:ext cx="9144000" cy="0"/>
          </a:xfrm>
          <a:prstGeom prst="line">
            <a:avLst/>
          </a:prstGeom>
          <a:noFill/>
          <a:ln w="38100">
            <a:solidFill>
              <a:srgbClr val="1E7FB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28398" dir="1593903" algn="ctr" rotWithShape="0">
                    <a:schemeClr val="bg2"/>
                  </a:outerShdw>
                </a:effectLst>
              </a14:hiddenEffects>
            </a:ext>
          </a:extLst>
        </p:spPr>
        <p:txBody>
          <a:bodyPr lIns="80021" tIns="40011" rIns="80021" bIns="40011"/>
          <a:lstStyle/>
          <a:p>
            <a:pPr defTabSz="912949" rtl="1" fontAlgn="base">
              <a:spcBef>
                <a:spcPct val="0"/>
              </a:spcBef>
              <a:spcAft>
                <a:spcPct val="0"/>
              </a:spcAft>
            </a:pPr>
            <a:endParaRPr lang="en-GB" sz="3400" b="1">
              <a:solidFill>
                <a:srgbClr val="000066"/>
              </a:solidFill>
            </a:endParaRPr>
          </a:p>
        </p:txBody>
      </p:sp>
      <p:sp>
        <p:nvSpPr>
          <p:cNvPr id="7180" name="Rectangle 12"/>
          <p:cNvSpPr>
            <a:spLocks noChangeArrowheads="1"/>
          </p:cNvSpPr>
          <p:nvPr/>
        </p:nvSpPr>
        <p:spPr bwMode="auto">
          <a:xfrm>
            <a:off x="1358" y="6015688"/>
            <a:ext cx="9144000" cy="842312"/>
          </a:xfrm>
          <a:prstGeom prst="rect">
            <a:avLst/>
          </a:prstGeom>
          <a:solidFill>
            <a:srgbClr val="1E7FB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0021" tIns="40011" rIns="80021" bIns="40011" anchor="ctr"/>
          <a:lstStyle/>
          <a:p>
            <a:pPr defTabSz="912949" rtl="1" fontAlgn="base">
              <a:spcBef>
                <a:spcPct val="0"/>
              </a:spcBef>
              <a:spcAft>
                <a:spcPct val="0"/>
              </a:spcAft>
            </a:pPr>
            <a:endParaRPr lang="en-GB" sz="3400" b="1">
              <a:solidFill>
                <a:srgbClr val="000066"/>
              </a:solidFill>
            </a:endParaRPr>
          </a:p>
        </p:txBody>
      </p:sp>
      <p:sp>
        <p:nvSpPr>
          <p:cNvPr id="7181" name="Rectangle 13"/>
          <p:cNvSpPr>
            <a:spLocks noChangeArrowheads="1"/>
          </p:cNvSpPr>
          <p:nvPr/>
        </p:nvSpPr>
        <p:spPr bwMode="auto">
          <a:xfrm>
            <a:off x="927161" y="6426045"/>
            <a:ext cx="5393276" cy="431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defTabSz="912729" fontAlgn="base">
              <a:spcBef>
                <a:spcPct val="0"/>
              </a:spcBef>
              <a:spcAft>
                <a:spcPct val="0"/>
              </a:spcAft>
            </a:pPr>
            <a:r>
              <a:rPr lang="en-GB" sz="1200" dirty="0">
                <a:solidFill>
                  <a:srgbClr val="FFFFFF">
                    <a:lumMod val="85000"/>
                  </a:srgbClr>
                </a:solidFill>
                <a:latin typeface="Arial Narrow" pitchFamily="34" charset="0"/>
              </a:rPr>
              <a:t>Health Financing for Mr Vinod Paul</a:t>
            </a:r>
          </a:p>
          <a:p>
            <a:pPr defTabSz="912729" fontAlgn="base">
              <a:spcBef>
                <a:spcPct val="0"/>
              </a:spcBef>
              <a:spcAft>
                <a:spcPct val="0"/>
              </a:spcAft>
            </a:pPr>
            <a:r>
              <a:rPr lang="en-GB" sz="1200" dirty="0">
                <a:solidFill>
                  <a:srgbClr val="FFFFFF">
                    <a:lumMod val="85000"/>
                  </a:srgbClr>
                </a:solidFill>
                <a:latin typeface="Arial Narrow" pitchFamily="34" charset="0"/>
              </a:rPr>
              <a:t>Geneva and ,Delhi, 20 November 2017</a:t>
            </a:r>
          </a:p>
        </p:txBody>
      </p:sp>
      <p:sp>
        <p:nvSpPr>
          <p:cNvPr id="7182" name="Rectangle 14"/>
          <p:cNvSpPr>
            <a:spLocks noChangeArrowheads="1"/>
          </p:cNvSpPr>
          <p:nvPr/>
        </p:nvSpPr>
        <p:spPr bwMode="auto">
          <a:xfrm>
            <a:off x="359736" y="6398688"/>
            <a:ext cx="355660" cy="332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algn="r" defTabSz="912729" fontAlgn="base">
              <a:spcBef>
                <a:spcPct val="0"/>
              </a:spcBef>
              <a:spcAft>
                <a:spcPct val="0"/>
              </a:spcAft>
            </a:pPr>
            <a:fld id="{65268617-3689-4586-9791-71306FFB98D6}" type="slidenum">
              <a:rPr lang="ar-SA" sz="1200">
                <a:solidFill>
                  <a:srgbClr val="72BBE8"/>
                </a:solidFill>
                <a:latin typeface="Arial Narrow" pitchFamily="34" charset="0"/>
              </a:rPr>
              <a:pPr algn="r" defTabSz="912729" fontAlgn="base">
                <a:spcBef>
                  <a:spcPct val="0"/>
                </a:spcBef>
                <a:spcAft>
                  <a:spcPct val="0"/>
                </a:spcAft>
              </a:pPr>
              <a:t>‹#›</a:t>
            </a:fld>
            <a:r>
              <a:rPr lang="en-GB" sz="1500" b="1" dirty="0">
                <a:solidFill>
                  <a:srgbClr val="72BBE8"/>
                </a:solidFill>
                <a:latin typeface="Arial Narrow" pitchFamily="34" charset="0"/>
              </a:rPr>
              <a:t> </a:t>
            </a:r>
            <a:r>
              <a:rPr lang="en-US" sz="2100" b="1" baseline="14000" dirty="0">
                <a:solidFill>
                  <a:srgbClr val="FFFFFF"/>
                </a:solidFill>
                <a:latin typeface="Arial Narrow" pitchFamily="34" charset="0"/>
              </a:rPr>
              <a:t>|</a:t>
            </a:r>
          </a:p>
        </p:txBody>
      </p:sp>
      <p:pic>
        <p:nvPicPr>
          <p:cNvPr id="7185" name="Picture 17" descr="WHO-EN-white-H"/>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431751" y="6040175"/>
            <a:ext cx="2207266" cy="717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6398427"/>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Lst>
  <p:txStyles>
    <p:titleStyle>
      <a:lvl1pPr algn="ctr" defTabSz="912729" rtl="0" fontAlgn="base">
        <a:spcBef>
          <a:spcPct val="0"/>
        </a:spcBef>
        <a:spcAft>
          <a:spcPct val="0"/>
        </a:spcAft>
        <a:defRPr sz="4000" b="1">
          <a:solidFill>
            <a:srgbClr val="000066"/>
          </a:solidFill>
          <a:latin typeface="+mj-lt"/>
          <a:ea typeface="+mj-ea"/>
          <a:cs typeface="+mj-cs"/>
        </a:defRPr>
      </a:lvl1pPr>
      <a:lvl2pPr algn="ctr" defTabSz="912729" rtl="0" fontAlgn="base">
        <a:spcBef>
          <a:spcPct val="0"/>
        </a:spcBef>
        <a:spcAft>
          <a:spcPct val="0"/>
        </a:spcAft>
        <a:defRPr sz="3500" b="1">
          <a:solidFill>
            <a:srgbClr val="000066"/>
          </a:solidFill>
          <a:latin typeface="Arial" charset="0"/>
          <a:cs typeface="Arial" charset="0"/>
        </a:defRPr>
      </a:lvl2pPr>
      <a:lvl3pPr algn="ctr" defTabSz="912729" rtl="0" fontAlgn="base">
        <a:spcBef>
          <a:spcPct val="0"/>
        </a:spcBef>
        <a:spcAft>
          <a:spcPct val="0"/>
        </a:spcAft>
        <a:defRPr sz="3500" b="1">
          <a:solidFill>
            <a:srgbClr val="000066"/>
          </a:solidFill>
          <a:latin typeface="Arial" charset="0"/>
          <a:cs typeface="Arial" charset="0"/>
        </a:defRPr>
      </a:lvl3pPr>
      <a:lvl4pPr algn="ctr" defTabSz="912729" rtl="0" fontAlgn="base">
        <a:spcBef>
          <a:spcPct val="0"/>
        </a:spcBef>
        <a:spcAft>
          <a:spcPct val="0"/>
        </a:spcAft>
        <a:defRPr sz="3500" b="1">
          <a:solidFill>
            <a:srgbClr val="000066"/>
          </a:solidFill>
          <a:latin typeface="Arial" charset="0"/>
          <a:cs typeface="Arial" charset="0"/>
        </a:defRPr>
      </a:lvl4pPr>
      <a:lvl5pPr algn="ctr" defTabSz="912729" rtl="0" fontAlgn="base">
        <a:spcBef>
          <a:spcPct val="0"/>
        </a:spcBef>
        <a:spcAft>
          <a:spcPct val="0"/>
        </a:spcAft>
        <a:defRPr sz="3500" b="1">
          <a:solidFill>
            <a:srgbClr val="000066"/>
          </a:solidFill>
          <a:latin typeface="Arial" charset="0"/>
          <a:cs typeface="Arial" charset="0"/>
        </a:defRPr>
      </a:lvl5pPr>
      <a:lvl6pPr marL="400099" algn="ctr" defTabSz="912729" rtl="0" fontAlgn="base">
        <a:spcBef>
          <a:spcPct val="0"/>
        </a:spcBef>
        <a:spcAft>
          <a:spcPct val="0"/>
        </a:spcAft>
        <a:defRPr sz="3500" b="1">
          <a:solidFill>
            <a:srgbClr val="000066"/>
          </a:solidFill>
          <a:latin typeface="Arial" charset="0"/>
          <a:cs typeface="Arial" charset="0"/>
        </a:defRPr>
      </a:lvl6pPr>
      <a:lvl7pPr marL="800195" algn="ctr" defTabSz="912729" rtl="0" fontAlgn="base">
        <a:spcBef>
          <a:spcPct val="0"/>
        </a:spcBef>
        <a:spcAft>
          <a:spcPct val="0"/>
        </a:spcAft>
        <a:defRPr sz="3500" b="1">
          <a:solidFill>
            <a:srgbClr val="000066"/>
          </a:solidFill>
          <a:latin typeface="Arial" charset="0"/>
          <a:cs typeface="Arial" charset="0"/>
        </a:defRPr>
      </a:lvl7pPr>
      <a:lvl8pPr marL="1200299" algn="ctr" defTabSz="912729" rtl="0" fontAlgn="base">
        <a:spcBef>
          <a:spcPct val="0"/>
        </a:spcBef>
        <a:spcAft>
          <a:spcPct val="0"/>
        </a:spcAft>
        <a:defRPr sz="3500" b="1">
          <a:solidFill>
            <a:srgbClr val="000066"/>
          </a:solidFill>
          <a:latin typeface="Arial" charset="0"/>
          <a:cs typeface="Arial" charset="0"/>
        </a:defRPr>
      </a:lvl8pPr>
      <a:lvl9pPr marL="1600398" algn="ctr" defTabSz="912729" rtl="0" fontAlgn="base">
        <a:spcBef>
          <a:spcPct val="0"/>
        </a:spcBef>
        <a:spcAft>
          <a:spcPct val="0"/>
        </a:spcAft>
        <a:defRPr sz="3500" b="1">
          <a:solidFill>
            <a:srgbClr val="000066"/>
          </a:solidFill>
          <a:latin typeface="Arial" charset="0"/>
          <a:cs typeface="Arial" charset="0"/>
        </a:defRPr>
      </a:lvl9pPr>
    </p:titleStyle>
    <p:bodyStyle>
      <a:lvl1pPr marL="341751" indent="-341751" algn="l" defTabSz="912729" rtl="0" fontAlgn="base">
        <a:spcBef>
          <a:spcPct val="80000"/>
        </a:spcBef>
        <a:spcAft>
          <a:spcPct val="0"/>
        </a:spcAft>
        <a:buClr>
          <a:srgbClr val="1E7FB8"/>
        </a:buClr>
        <a:buFont typeface="Wingdings" pitchFamily="2" charset="2"/>
        <a:buChar char="l"/>
        <a:defRPr sz="3200">
          <a:solidFill>
            <a:srgbClr val="000066"/>
          </a:solidFill>
          <a:latin typeface="+mn-lt"/>
          <a:ea typeface="+mn-ea"/>
          <a:cs typeface="+mn-cs"/>
        </a:defRPr>
      </a:lvl1pPr>
      <a:lvl2pPr marL="804368" indent="-282017" algn="l" defTabSz="912729" rtl="0" fontAlgn="base">
        <a:spcBef>
          <a:spcPct val="20000"/>
        </a:spcBef>
        <a:spcAft>
          <a:spcPct val="0"/>
        </a:spcAft>
        <a:buClr>
          <a:srgbClr val="1E7FB8"/>
        </a:buClr>
        <a:buFont typeface="Arial" charset="0"/>
        <a:buChar char="–"/>
        <a:defRPr sz="2800">
          <a:solidFill>
            <a:srgbClr val="000066"/>
          </a:solidFill>
          <a:latin typeface="+mn-lt"/>
          <a:cs typeface="+mn-cs"/>
        </a:defRPr>
      </a:lvl2pPr>
      <a:lvl3pPr marL="1254481" indent="-269511" algn="l" defTabSz="912729" rtl="0" fontAlgn="base">
        <a:spcBef>
          <a:spcPct val="20000"/>
        </a:spcBef>
        <a:spcAft>
          <a:spcPct val="0"/>
        </a:spcAft>
        <a:buClr>
          <a:srgbClr val="1E7FB8"/>
        </a:buClr>
        <a:buChar char="•"/>
        <a:defRPr sz="2400">
          <a:solidFill>
            <a:srgbClr val="000066"/>
          </a:solidFill>
          <a:latin typeface="Arial Narrow" pitchFamily="34" charset="0"/>
          <a:cs typeface="+mn-cs"/>
        </a:defRPr>
      </a:lvl3pPr>
      <a:lvl4pPr marL="1661526" indent="-226446" algn="l" defTabSz="912729" rtl="0" fontAlgn="base">
        <a:spcBef>
          <a:spcPct val="20000"/>
        </a:spcBef>
        <a:spcAft>
          <a:spcPct val="0"/>
        </a:spcAft>
        <a:buClr>
          <a:srgbClr val="1E7FB8"/>
        </a:buClr>
        <a:buChar char="–"/>
        <a:defRPr sz="2000">
          <a:solidFill>
            <a:srgbClr val="000066"/>
          </a:solidFill>
          <a:latin typeface="Arial Narrow" pitchFamily="34" charset="0"/>
          <a:cs typeface="+mn-cs"/>
        </a:defRPr>
      </a:lvl4pPr>
      <a:lvl5pPr marL="1985217" indent="-144481" algn="r" defTabSz="912729" rtl="1" fontAlgn="base">
        <a:spcBef>
          <a:spcPct val="20000"/>
        </a:spcBef>
        <a:spcAft>
          <a:spcPct val="0"/>
        </a:spcAft>
        <a:buChar char="»"/>
        <a:defRPr sz="2000">
          <a:solidFill>
            <a:srgbClr val="000066"/>
          </a:solidFill>
          <a:latin typeface="+mn-lt"/>
          <a:cs typeface="+mn-cs"/>
        </a:defRPr>
      </a:lvl5pPr>
      <a:lvl6pPr marL="2385319" indent="-144481" algn="r" defTabSz="912729" rtl="1" fontAlgn="base">
        <a:spcBef>
          <a:spcPct val="20000"/>
        </a:spcBef>
        <a:spcAft>
          <a:spcPct val="0"/>
        </a:spcAft>
        <a:buChar char="»"/>
        <a:defRPr sz="2000">
          <a:solidFill>
            <a:srgbClr val="000066"/>
          </a:solidFill>
          <a:latin typeface="+mn-lt"/>
          <a:cs typeface="+mn-cs"/>
        </a:defRPr>
      </a:lvl6pPr>
      <a:lvl7pPr marL="2785419" indent="-144481" algn="r" defTabSz="912729" rtl="1" fontAlgn="base">
        <a:spcBef>
          <a:spcPct val="20000"/>
        </a:spcBef>
        <a:spcAft>
          <a:spcPct val="0"/>
        </a:spcAft>
        <a:buChar char="»"/>
        <a:defRPr sz="2000">
          <a:solidFill>
            <a:srgbClr val="000066"/>
          </a:solidFill>
          <a:latin typeface="+mn-lt"/>
          <a:cs typeface="+mn-cs"/>
        </a:defRPr>
      </a:lvl7pPr>
      <a:lvl8pPr marL="3185519" indent="-144481" algn="r" defTabSz="912729" rtl="1" fontAlgn="base">
        <a:spcBef>
          <a:spcPct val="20000"/>
        </a:spcBef>
        <a:spcAft>
          <a:spcPct val="0"/>
        </a:spcAft>
        <a:buChar char="»"/>
        <a:defRPr sz="2000">
          <a:solidFill>
            <a:srgbClr val="000066"/>
          </a:solidFill>
          <a:latin typeface="+mn-lt"/>
          <a:cs typeface="+mn-cs"/>
        </a:defRPr>
      </a:lvl8pPr>
      <a:lvl9pPr marL="3585619" indent="-144481" algn="r" defTabSz="912729" rtl="1" fontAlgn="base">
        <a:spcBef>
          <a:spcPct val="20000"/>
        </a:spcBef>
        <a:spcAft>
          <a:spcPct val="0"/>
        </a:spcAft>
        <a:buChar char="»"/>
        <a:defRPr sz="2000">
          <a:solidFill>
            <a:srgbClr val="000066"/>
          </a:solidFill>
          <a:latin typeface="+mn-lt"/>
          <a:cs typeface="+mn-cs"/>
        </a:defRPr>
      </a:lvl9pPr>
    </p:bodyStyle>
    <p:otherStyle>
      <a:defPPr>
        <a:defRPr lang="en-US"/>
      </a:defPPr>
      <a:lvl1pPr marL="0" algn="l" defTabSz="800195" rtl="0" eaLnBrk="1" latinLnBrk="0" hangingPunct="1">
        <a:defRPr sz="1600" kern="1200">
          <a:solidFill>
            <a:schemeClr val="tx1"/>
          </a:solidFill>
          <a:latin typeface="+mn-lt"/>
          <a:ea typeface="+mn-ea"/>
          <a:cs typeface="+mn-cs"/>
        </a:defRPr>
      </a:lvl1pPr>
      <a:lvl2pPr marL="400099" algn="l" defTabSz="800195" rtl="0" eaLnBrk="1" latinLnBrk="0" hangingPunct="1">
        <a:defRPr sz="1600" kern="1200">
          <a:solidFill>
            <a:schemeClr val="tx1"/>
          </a:solidFill>
          <a:latin typeface="+mn-lt"/>
          <a:ea typeface="+mn-ea"/>
          <a:cs typeface="+mn-cs"/>
        </a:defRPr>
      </a:lvl2pPr>
      <a:lvl3pPr marL="800195" algn="l" defTabSz="800195" rtl="0" eaLnBrk="1" latinLnBrk="0" hangingPunct="1">
        <a:defRPr sz="1600" kern="1200">
          <a:solidFill>
            <a:schemeClr val="tx1"/>
          </a:solidFill>
          <a:latin typeface="+mn-lt"/>
          <a:ea typeface="+mn-ea"/>
          <a:cs typeface="+mn-cs"/>
        </a:defRPr>
      </a:lvl3pPr>
      <a:lvl4pPr marL="1200299" algn="l" defTabSz="800195" rtl="0" eaLnBrk="1" latinLnBrk="0" hangingPunct="1">
        <a:defRPr sz="1600" kern="1200">
          <a:solidFill>
            <a:schemeClr val="tx1"/>
          </a:solidFill>
          <a:latin typeface="+mn-lt"/>
          <a:ea typeface="+mn-ea"/>
          <a:cs typeface="+mn-cs"/>
        </a:defRPr>
      </a:lvl4pPr>
      <a:lvl5pPr marL="1600398" algn="l" defTabSz="800195" rtl="0" eaLnBrk="1" latinLnBrk="0" hangingPunct="1">
        <a:defRPr sz="1600" kern="1200">
          <a:solidFill>
            <a:schemeClr val="tx1"/>
          </a:solidFill>
          <a:latin typeface="+mn-lt"/>
          <a:ea typeface="+mn-ea"/>
          <a:cs typeface="+mn-cs"/>
        </a:defRPr>
      </a:lvl5pPr>
      <a:lvl6pPr marL="2000500" algn="l" defTabSz="800195" rtl="0" eaLnBrk="1" latinLnBrk="0" hangingPunct="1">
        <a:defRPr sz="1600" kern="1200">
          <a:solidFill>
            <a:schemeClr val="tx1"/>
          </a:solidFill>
          <a:latin typeface="+mn-lt"/>
          <a:ea typeface="+mn-ea"/>
          <a:cs typeface="+mn-cs"/>
        </a:defRPr>
      </a:lvl6pPr>
      <a:lvl7pPr marL="2400600" algn="l" defTabSz="800195" rtl="0" eaLnBrk="1" latinLnBrk="0" hangingPunct="1">
        <a:defRPr sz="1600" kern="1200">
          <a:solidFill>
            <a:schemeClr val="tx1"/>
          </a:solidFill>
          <a:latin typeface="+mn-lt"/>
          <a:ea typeface="+mn-ea"/>
          <a:cs typeface="+mn-cs"/>
        </a:defRPr>
      </a:lvl7pPr>
      <a:lvl8pPr marL="2800700" algn="l" defTabSz="800195" rtl="0" eaLnBrk="1" latinLnBrk="0" hangingPunct="1">
        <a:defRPr sz="1600" kern="1200">
          <a:solidFill>
            <a:schemeClr val="tx1"/>
          </a:solidFill>
          <a:latin typeface="+mn-lt"/>
          <a:ea typeface="+mn-ea"/>
          <a:cs typeface="+mn-cs"/>
        </a:defRPr>
      </a:lvl8pPr>
      <a:lvl9pPr marL="3200798" algn="l" defTabSz="800195" rtl="0" eaLnBrk="1" latinLnBrk="0" hangingPunct="1">
        <a:defRPr sz="16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971550" y="600075"/>
            <a:ext cx="7138988"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44" tIns="45672" rIns="91344" bIns="45672"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469900" y="2022475"/>
            <a:ext cx="8229600" cy="320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44" tIns="45672" rIns="91344" bIns="4567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52" name="Rectangle 4"/>
          <p:cNvSpPr>
            <a:spLocks noChangeArrowheads="1"/>
          </p:cNvSpPr>
          <p:nvPr/>
        </p:nvSpPr>
        <p:spPr bwMode="auto">
          <a:xfrm rot="5400000">
            <a:off x="8863013" y="6586538"/>
            <a:ext cx="225425" cy="10477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endParaRPr lang="en-US" altLang="en-US">
              <a:solidFill>
                <a:srgbClr val="333399"/>
              </a:solidFill>
            </a:endParaRPr>
          </a:p>
        </p:txBody>
      </p:sp>
      <p:sp>
        <p:nvSpPr>
          <p:cNvPr id="2053" name="Rectangle 5"/>
          <p:cNvSpPr>
            <a:spLocks noChangeArrowheads="1"/>
          </p:cNvSpPr>
          <p:nvPr/>
        </p:nvSpPr>
        <p:spPr bwMode="auto">
          <a:xfrm>
            <a:off x="1588" y="5929313"/>
            <a:ext cx="9142412" cy="928687"/>
          </a:xfrm>
          <a:prstGeom prst="rect">
            <a:avLst/>
          </a:prstGeom>
          <a:solidFill>
            <a:srgbClr val="1E7FB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endParaRPr lang="en-US" altLang="en-US">
              <a:solidFill>
                <a:srgbClr val="333399"/>
              </a:solidFill>
            </a:endParaRPr>
          </a:p>
        </p:txBody>
      </p:sp>
      <p:pic>
        <p:nvPicPr>
          <p:cNvPr id="2054" name="Picture 6" descr="WHO-EN-BW-H"/>
          <p:cNvPicPr>
            <a:picLocks noChangeAspect="1" noChangeArrowheads="1"/>
          </p:cNvPicPr>
          <p:nvPr/>
        </p:nvPicPr>
        <p:blipFill>
          <a:blip r:embed="rId13" cstate="print">
            <a:lum contrast="12000"/>
            <a:grayscl/>
            <a:biLevel thresh="50000"/>
            <a:extLst>
              <a:ext uri="{28A0092B-C50C-407E-A947-70E740481C1C}">
                <a14:useLocalDpi xmlns:a14="http://schemas.microsoft.com/office/drawing/2010/main" val="0"/>
              </a:ext>
            </a:extLst>
          </a:blip>
          <a:srcRect/>
          <a:stretch>
            <a:fillRect/>
          </a:stretch>
        </p:blipFill>
        <p:spPr bwMode="auto">
          <a:xfrm>
            <a:off x="5940425" y="5949950"/>
            <a:ext cx="2817813"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Rectangle 7"/>
          <p:cNvSpPr>
            <a:spLocks noGrp="1" noChangeArrowheads="1"/>
          </p:cNvSpPr>
          <p:nvPr>
            <p:ph type="ftr" sz="quarter" idx="3"/>
          </p:nvPr>
        </p:nvSpPr>
        <p:spPr bwMode="auto">
          <a:xfrm>
            <a:off x="0" y="6381750"/>
            <a:ext cx="7812088"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76" tIns="45688" rIns="91376" bIns="45688" numCol="1" anchor="t" anchorCtr="0" compatLnSpc="1">
            <a:prstTxWarp prst="textNoShape">
              <a:avLst/>
            </a:prstTxWarp>
          </a:bodyPr>
          <a:lstStyle>
            <a:lvl1pPr algn="l">
              <a:defRPr sz="1000" b="1">
                <a:solidFill>
                  <a:schemeClr val="bg1"/>
                </a:solidFill>
                <a:latin typeface="Arial Unicode MS" pitchFamily="34" charset="-128"/>
                <a:ea typeface="Arial Unicode MS" pitchFamily="34" charset="-128"/>
                <a:cs typeface="Arial Unicode MS" pitchFamily="34" charset="-128"/>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563432615"/>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Lst>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cs typeface="Arial" charset="0"/>
        </a:defRPr>
      </a:lvl2pPr>
      <a:lvl3pPr algn="ctr" rtl="0" eaLnBrk="0" fontAlgn="base" hangingPunct="0">
        <a:spcBef>
          <a:spcPct val="0"/>
        </a:spcBef>
        <a:spcAft>
          <a:spcPct val="0"/>
        </a:spcAft>
        <a:defRPr sz="2800" b="1">
          <a:solidFill>
            <a:schemeClr val="tx2"/>
          </a:solidFill>
          <a:latin typeface="Arial" charset="0"/>
          <a:cs typeface="Arial" charset="0"/>
        </a:defRPr>
      </a:lvl3pPr>
      <a:lvl4pPr algn="ctr" rtl="0" eaLnBrk="0" fontAlgn="base" hangingPunct="0">
        <a:spcBef>
          <a:spcPct val="0"/>
        </a:spcBef>
        <a:spcAft>
          <a:spcPct val="0"/>
        </a:spcAft>
        <a:defRPr sz="2800" b="1">
          <a:solidFill>
            <a:schemeClr val="tx2"/>
          </a:solidFill>
          <a:latin typeface="Arial" charset="0"/>
          <a:cs typeface="Arial" charset="0"/>
        </a:defRPr>
      </a:lvl4pPr>
      <a:lvl5pPr algn="ctr" rtl="0" eaLnBrk="0" fontAlgn="base" hangingPunct="0">
        <a:spcBef>
          <a:spcPct val="0"/>
        </a:spcBef>
        <a:spcAft>
          <a:spcPct val="0"/>
        </a:spcAft>
        <a:defRPr sz="2800" b="1">
          <a:solidFill>
            <a:schemeClr val="tx2"/>
          </a:solidFill>
          <a:latin typeface="Arial" charset="0"/>
          <a:cs typeface="Arial" charset="0"/>
        </a:defRPr>
      </a:lvl5pPr>
      <a:lvl6pPr marL="457200" algn="ctr" rtl="0" fontAlgn="base">
        <a:spcBef>
          <a:spcPct val="0"/>
        </a:spcBef>
        <a:spcAft>
          <a:spcPct val="0"/>
        </a:spcAft>
        <a:defRPr sz="2800" b="1">
          <a:solidFill>
            <a:schemeClr val="tx2"/>
          </a:solidFill>
          <a:latin typeface="Arial" charset="0"/>
          <a:cs typeface="Arial" charset="0"/>
        </a:defRPr>
      </a:lvl6pPr>
      <a:lvl7pPr marL="914400" algn="ctr" rtl="0" fontAlgn="base">
        <a:spcBef>
          <a:spcPct val="0"/>
        </a:spcBef>
        <a:spcAft>
          <a:spcPct val="0"/>
        </a:spcAft>
        <a:defRPr sz="2800" b="1">
          <a:solidFill>
            <a:schemeClr val="tx2"/>
          </a:solidFill>
          <a:latin typeface="Arial" charset="0"/>
          <a:cs typeface="Arial" charset="0"/>
        </a:defRPr>
      </a:lvl7pPr>
      <a:lvl8pPr marL="1371600" algn="ctr" rtl="0" fontAlgn="base">
        <a:spcBef>
          <a:spcPct val="0"/>
        </a:spcBef>
        <a:spcAft>
          <a:spcPct val="0"/>
        </a:spcAft>
        <a:defRPr sz="2800" b="1">
          <a:solidFill>
            <a:schemeClr val="tx2"/>
          </a:solidFill>
          <a:latin typeface="Arial" charset="0"/>
          <a:cs typeface="Arial" charset="0"/>
        </a:defRPr>
      </a:lvl8pPr>
      <a:lvl9pPr marL="1828800" algn="ctr" rtl="0" fontAlgn="base">
        <a:spcBef>
          <a:spcPct val="0"/>
        </a:spcBef>
        <a:spcAft>
          <a:spcPct val="0"/>
        </a:spcAft>
        <a:defRPr sz="2800" b="1">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2400">
          <a:solidFill>
            <a:srgbClr val="000000"/>
          </a:solidFill>
          <a:latin typeface="+mn-lt"/>
          <a:ea typeface="+mn-ea"/>
          <a:cs typeface="+mn-cs"/>
        </a:defRPr>
      </a:lvl1pPr>
      <a:lvl2pPr marL="742950" indent="-285750" algn="l" rtl="0" eaLnBrk="0" fontAlgn="base" hangingPunct="0">
        <a:spcBef>
          <a:spcPct val="20000"/>
        </a:spcBef>
        <a:spcAft>
          <a:spcPct val="0"/>
        </a:spcAft>
        <a:buChar char="–"/>
        <a:defRPr sz="2000">
          <a:solidFill>
            <a:srgbClr val="000000"/>
          </a:solidFill>
          <a:latin typeface="+mn-lt"/>
          <a:cs typeface="+mn-cs"/>
        </a:defRPr>
      </a:lvl2pPr>
      <a:lvl3pPr marL="1143000" indent="-228600" algn="l" rtl="0" eaLnBrk="0" fontAlgn="base" hangingPunct="0">
        <a:spcBef>
          <a:spcPct val="20000"/>
        </a:spcBef>
        <a:spcAft>
          <a:spcPct val="0"/>
        </a:spcAft>
        <a:buChar char="•"/>
        <a:defRPr sz="2000">
          <a:solidFill>
            <a:srgbClr val="000000"/>
          </a:solidFill>
          <a:latin typeface="+mn-lt"/>
          <a:cs typeface="+mn-cs"/>
        </a:defRPr>
      </a:lvl3pPr>
      <a:lvl4pPr marL="1600200" indent="-228600" algn="l" rtl="0" eaLnBrk="0" fontAlgn="base" hangingPunct="0">
        <a:spcBef>
          <a:spcPct val="20000"/>
        </a:spcBef>
        <a:spcAft>
          <a:spcPct val="0"/>
        </a:spcAft>
        <a:buChar char="–"/>
        <a:defRPr sz="2000">
          <a:solidFill>
            <a:srgbClr val="000000"/>
          </a:solidFill>
          <a:latin typeface="+mn-lt"/>
          <a:cs typeface="+mn-cs"/>
        </a:defRPr>
      </a:lvl4pPr>
      <a:lvl5pPr marL="2055813" indent="-227013" algn="l" rtl="0" eaLnBrk="0" fontAlgn="base" hangingPunct="0">
        <a:spcBef>
          <a:spcPct val="20000"/>
        </a:spcBef>
        <a:spcAft>
          <a:spcPct val="0"/>
        </a:spcAft>
        <a:buChar char="»"/>
        <a:defRPr sz="2000">
          <a:solidFill>
            <a:srgbClr val="000000"/>
          </a:solidFill>
          <a:latin typeface="+mn-lt"/>
          <a:cs typeface="+mn-cs"/>
        </a:defRPr>
      </a:lvl5pPr>
      <a:lvl6pPr marL="2513013" indent="-227013" algn="l" rtl="0" fontAlgn="base">
        <a:spcBef>
          <a:spcPct val="20000"/>
        </a:spcBef>
        <a:spcAft>
          <a:spcPct val="0"/>
        </a:spcAft>
        <a:buChar char="»"/>
        <a:defRPr sz="2000">
          <a:solidFill>
            <a:srgbClr val="000000"/>
          </a:solidFill>
          <a:latin typeface="+mn-lt"/>
          <a:cs typeface="+mn-cs"/>
        </a:defRPr>
      </a:lvl6pPr>
      <a:lvl7pPr marL="2970213" indent="-227013" algn="l" rtl="0" fontAlgn="base">
        <a:spcBef>
          <a:spcPct val="20000"/>
        </a:spcBef>
        <a:spcAft>
          <a:spcPct val="0"/>
        </a:spcAft>
        <a:buChar char="»"/>
        <a:defRPr sz="2000">
          <a:solidFill>
            <a:srgbClr val="000000"/>
          </a:solidFill>
          <a:latin typeface="+mn-lt"/>
          <a:cs typeface="+mn-cs"/>
        </a:defRPr>
      </a:lvl7pPr>
      <a:lvl8pPr marL="3427413" indent="-227013" algn="l" rtl="0" fontAlgn="base">
        <a:spcBef>
          <a:spcPct val="20000"/>
        </a:spcBef>
        <a:spcAft>
          <a:spcPct val="0"/>
        </a:spcAft>
        <a:buChar char="»"/>
        <a:defRPr sz="2000">
          <a:solidFill>
            <a:srgbClr val="000000"/>
          </a:solidFill>
          <a:latin typeface="+mn-lt"/>
          <a:cs typeface="+mn-cs"/>
        </a:defRPr>
      </a:lvl8pPr>
      <a:lvl9pPr marL="3884613" indent="-227013" algn="l" rtl="0" fontAlgn="base">
        <a:spcBef>
          <a:spcPct val="20000"/>
        </a:spcBef>
        <a:spcAft>
          <a:spcPct val="0"/>
        </a:spcAft>
        <a:buChar char="»"/>
        <a:defRPr sz="2000">
          <a:solidFill>
            <a:srgbClr val="000000"/>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7.wmf"/><Relationship Id="rId7"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5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 Id="rId9" Type="http://schemas.openxmlformats.org/officeDocument/2006/relationships/image" Target="../media/image16.jpe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0.png"/><Relationship Id="rId1" Type="http://schemas.openxmlformats.org/officeDocument/2006/relationships/slideLayout" Target="../slideLayouts/slideLayout207.xml"/><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07.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0.png"/><Relationship Id="rId1" Type="http://schemas.openxmlformats.org/officeDocument/2006/relationships/slideLayout" Target="../slideLayouts/slideLayout5.xml"/><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5.xml"/><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0.png"/><Relationship Id="rId1" Type="http://schemas.openxmlformats.org/officeDocument/2006/relationships/slideLayout" Target="../slideLayouts/slideLayout207.xml"/><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0.png"/><Relationship Id="rId1" Type="http://schemas.openxmlformats.org/officeDocument/2006/relationships/slideLayout" Target="../slideLayouts/slideLayout207.xml"/><Relationship Id="rId5" Type="http://schemas.openxmlformats.org/officeDocument/2006/relationships/image" Target="../media/image51.png"/><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07.xml"/><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8" Type="http://schemas.openxmlformats.org/officeDocument/2006/relationships/image" Target="../media/image56.jpeg"/><Relationship Id="rId13" Type="http://schemas.openxmlformats.org/officeDocument/2006/relationships/image" Target="../media/image61.jpeg"/><Relationship Id="rId18" Type="http://schemas.openxmlformats.org/officeDocument/2006/relationships/image" Target="../media/image66.jpeg"/><Relationship Id="rId3" Type="http://schemas.openxmlformats.org/officeDocument/2006/relationships/diagramLayout" Target="../diagrams/layout1.xml"/><Relationship Id="rId7" Type="http://schemas.openxmlformats.org/officeDocument/2006/relationships/image" Target="../media/image55.jpeg"/><Relationship Id="rId12" Type="http://schemas.openxmlformats.org/officeDocument/2006/relationships/image" Target="../media/image60.png"/><Relationship Id="rId17" Type="http://schemas.openxmlformats.org/officeDocument/2006/relationships/image" Target="../media/image65.wmf"/><Relationship Id="rId2" Type="http://schemas.openxmlformats.org/officeDocument/2006/relationships/diagramData" Target="../diagrams/data1.xml"/><Relationship Id="rId16" Type="http://schemas.openxmlformats.org/officeDocument/2006/relationships/image" Target="../media/image64.wmf"/><Relationship Id="rId1" Type="http://schemas.openxmlformats.org/officeDocument/2006/relationships/slideLayout" Target="../slideLayouts/slideLayout5.xml"/><Relationship Id="rId6" Type="http://schemas.microsoft.com/office/2007/relationships/diagramDrawing" Target="../diagrams/drawing1.xml"/><Relationship Id="rId11" Type="http://schemas.openxmlformats.org/officeDocument/2006/relationships/image" Target="../media/image59.png"/><Relationship Id="rId5" Type="http://schemas.openxmlformats.org/officeDocument/2006/relationships/diagramColors" Target="../diagrams/colors1.xml"/><Relationship Id="rId15" Type="http://schemas.openxmlformats.org/officeDocument/2006/relationships/image" Target="../media/image63.jpeg"/><Relationship Id="rId10" Type="http://schemas.openxmlformats.org/officeDocument/2006/relationships/image" Target="../media/image58.png"/><Relationship Id="rId19" Type="http://schemas.openxmlformats.org/officeDocument/2006/relationships/image" Target="../media/image67.png"/><Relationship Id="rId4" Type="http://schemas.openxmlformats.org/officeDocument/2006/relationships/diagramQuickStyle" Target="../diagrams/quickStyle1.xml"/><Relationship Id="rId9" Type="http://schemas.openxmlformats.org/officeDocument/2006/relationships/image" Target="../media/image57.png"/><Relationship Id="rId14" Type="http://schemas.openxmlformats.org/officeDocument/2006/relationships/image" Target="../media/image6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55.xml"/></Relationships>
</file>

<file path=ppt/slides/_rels/slide2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55.xml"/><Relationship Id="rId5" Type="http://schemas.openxmlformats.org/officeDocument/2006/relationships/image" Target="../media/image73.png"/><Relationship Id="rId4" Type="http://schemas.openxmlformats.org/officeDocument/2006/relationships/image" Target="../media/image72.png"/></Relationships>
</file>

<file path=ppt/slides/_rels/slide2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07.xml"/><Relationship Id="rId4" Type="http://schemas.openxmlformats.org/officeDocument/2006/relationships/image" Target="../media/image76.png"/></Relationships>
</file>

<file path=ppt/slides/_rels/slide2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30.png"/><Relationship Id="rId1" Type="http://schemas.openxmlformats.org/officeDocument/2006/relationships/slideLayout" Target="../slideLayouts/slideLayout207.xml"/><Relationship Id="rId4" Type="http://schemas.openxmlformats.org/officeDocument/2006/relationships/image" Target="../media/image93.png"/></Relationships>
</file>

<file path=ppt/slides/_rels/slide3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5.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gif"/><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134.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40.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05.xml"/></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07.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Layout" Target="../slideLayouts/slideLayout207.xml"/><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Layout" Target="../slideLayouts/slideLayout207.xml"/><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0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E7FB8"/>
        </a:solidFill>
        <a:effectLst/>
      </p:bgPr>
    </p:bg>
    <p:spTree>
      <p:nvGrpSpPr>
        <p:cNvPr id="1" name=""/>
        <p:cNvGrpSpPr/>
        <p:nvPr/>
      </p:nvGrpSpPr>
      <p:grpSpPr>
        <a:xfrm>
          <a:off x="0" y="0"/>
          <a:ext cx="0" cy="0"/>
          <a:chOff x="0" y="0"/>
          <a:chExt cx="0" cy="0"/>
        </a:xfrm>
      </p:grpSpPr>
      <p:pic>
        <p:nvPicPr>
          <p:cNvPr id="83970" name="Picture 5" descr="WHO-EN-white-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3377" y="5689600"/>
            <a:ext cx="2454275"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1" name="Picture 31" descr="EUROs"/>
          <p:cNvPicPr>
            <a:picLocks noChangeAspect="1" noChangeArrowheads="1"/>
          </p:cNvPicPr>
          <p:nvPr/>
        </p:nvPicPr>
        <p:blipFill>
          <a:blip r:embed="rId4">
            <a:lum bright="6000"/>
            <a:extLst>
              <a:ext uri="{28A0092B-C50C-407E-A947-70E740481C1C}">
                <a14:useLocalDpi xmlns:a14="http://schemas.microsoft.com/office/drawing/2010/main" val="0"/>
              </a:ext>
            </a:extLst>
          </a:blip>
          <a:srcRect/>
          <a:stretch>
            <a:fillRect/>
          </a:stretch>
        </p:blipFill>
        <p:spPr bwMode="auto">
          <a:xfrm>
            <a:off x="14343" y="1"/>
            <a:ext cx="1444625" cy="1022350"/>
          </a:xfrm>
          <a:prstGeom prst="rect">
            <a:avLst/>
          </a:prstGeom>
          <a:noFill/>
          <a:ln>
            <a:noFill/>
          </a:ln>
          <a:effectLst>
            <a:outerShdw dist="53882" dir="2700000" algn="ctr" rotWithShape="0">
              <a:srgbClr val="FF0066">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2" name="Picture 32" descr="WPROs"/>
          <p:cNvPicPr>
            <a:picLocks noChangeAspect="1" noChangeArrowheads="1"/>
          </p:cNvPicPr>
          <p:nvPr/>
        </p:nvPicPr>
        <p:blipFill>
          <a:blip r:embed="rId5">
            <a:lum bright="6000"/>
            <a:extLst>
              <a:ext uri="{28A0092B-C50C-407E-A947-70E740481C1C}">
                <a14:useLocalDpi xmlns:a14="http://schemas.microsoft.com/office/drawing/2010/main" val="0"/>
              </a:ext>
            </a:extLst>
          </a:blip>
          <a:srcRect/>
          <a:stretch>
            <a:fillRect/>
          </a:stretch>
        </p:blipFill>
        <p:spPr bwMode="auto">
          <a:xfrm>
            <a:off x="4657763" y="1"/>
            <a:ext cx="1443038" cy="1022350"/>
          </a:xfrm>
          <a:prstGeom prst="rect">
            <a:avLst/>
          </a:prstGeom>
          <a:noFill/>
          <a:ln>
            <a:noFill/>
          </a:ln>
          <a:effectLst>
            <a:outerShdw dist="53882" dir="2700000" algn="ctr" rotWithShape="0">
              <a:schemeClr val="accent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3" name="Picture 33" descr="AFROs"/>
          <p:cNvPicPr>
            <a:picLocks noChangeAspect="1" noChangeArrowheads="1"/>
          </p:cNvPicPr>
          <p:nvPr/>
        </p:nvPicPr>
        <p:blipFill>
          <a:blip r:embed="rId6">
            <a:lum bright="6000"/>
            <a:extLst>
              <a:ext uri="{28A0092B-C50C-407E-A947-70E740481C1C}">
                <a14:useLocalDpi xmlns:a14="http://schemas.microsoft.com/office/drawing/2010/main" val="0"/>
              </a:ext>
            </a:extLst>
          </a:blip>
          <a:srcRect/>
          <a:stretch>
            <a:fillRect/>
          </a:stretch>
        </p:blipFill>
        <p:spPr bwMode="auto">
          <a:xfrm>
            <a:off x="6207194" y="1"/>
            <a:ext cx="1381125" cy="1022350"/>
          </a:xfrm>
          <a:prstGeom prst="rect">
            <a:avLst/>
          </a:prstGeom>
          <a:noFill/>
          <a:ln>
            <a:noFill/>
          </a:ln>
          <a:effectLst>
            <a:outerShdw dist="53882" dir="2700000" algn="ctr" rotWithShape="0">
              <a:srgbClr val="72BBE8">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4" name="Picture 34" descr="AMROs"/>
          <p:cNvPicPr>
            <a:picLocks noChangeAspect="1" noChangeArrowheads="1"/>
          </p:cNvPicPr>
          <p:nvPr/>
        </p:nvPicPr>
        <p:blipFill>
          <a:blip r:embed="rId7">
            <a:lum bright="6000"/>
            <a:extLst>
              <a:ext uri="{28A0092B-C50C-407E-A947-70E740481C1C}">
                <a14:useLocalDpi xmlns:a14="http://schemas.microsoft.com/office/drawing/2010/main" val="0"/>
              </a:ext>
            </a:extLst>
          </a:blip>
          <a:srcRect/>
          <a:stretch>
            <a:fillRect/>
          </a:stretch>
        </p:blipFill>
        <p:spPr bwMode="auto">
          <a:xfrm>
            <a:off x="3101997" y="1"/>
            <a:ext cx="1449388" cy="1022350"/>
          </a:xfrm>
          <a:prstGeom prst="rect">
            <a:avLst/>
          </a:prstGeom>
          <a:noFill/>
          <a:ln>
            <a:noFill/>
          </a:ln>
          <a:effectLst>
            <a:outerShdw dist="53882" dir="2700000" algn="ctr" rotWithShape="0">
              <a:srgbClr val="FF0066">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5" name="Picture 35" descr="EMROss"/>
          <p:cNvPicPr>
            <a:picLocks noChangeAspect="1" noChangeArrowheads="1"/>
          </p:cNvPicPr>
          <p:nvPr/>
        </p:nvPicPr>
        <p:blipFill>
          <a:blip r:embed="rId8">
            <a:lum bright="6000"/>
            <a:extLst>
              <a:ext uri="{28A0092B-C50C-407E-A947-70E740481C1C}">
                <a14:useLocalDpi xmlns:a14="http://schemas.microsoft.com/office/drawing/2010/main" val="0"/>
              </a:ext>
            </a:extLst>
          </a:blip>
          <a:srcRect/>
          <a:stretch>
            <a:fillRect/>
          </a:stretch>
        </p:blipFill>
        <p:spPr bwMode="auto">
          <a:xfrm>
            <a:off x="1551041" y="1"/>
            <a:ext cx="1444625" cy="1022350"/>
          </a:xfrm>
          <a:prstGeom prst="rect">
            <a:avLst/>
          </a:prstGeom>
          <a:noFill/>
          <a:ln>
            <a:noFill/>
          </a:ln>
          <a:effectLst>
            <a:outerShdw dist="53882" dir="2700000" algn="ctr" rotWithShape="0">
              <a:schemeClr val="accent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6" name="Picture 36" descr="SEAROs"/>
          <p:cNvPicPr>
            <a:picLocks noChangeAspect="1" noChangeArrowheads="1"/>
          </p:cNvPicPr>
          <p:nvPr/>
        </p:nvPicPr>
        <p:blipFill>
          <a:blip r:embed="rId9">
            <a:lum bright="6000"/>
            <a:extLst>
              <a:ext uri="{28A0092B-C50C-407E-A947-70E740481C1C}">
                <a14:useLocalDpi xmlns:a14="http://schemas.microsoft.com/office/drawing/2010/main" val="0"/>
              </a:ext>
            </a:extLst>
          </a:blip>
          <a:srcRect/>
          <a:stretch>
            <a:fillRect/>
          </a:stretch>
        </p:blipFill>
        <p:spPr bwMode="auto">
          <a:xfrm>
            <a:off x="7694618" y="1"/>
            <a:ext cx="1449387" cy="1022350"/>
          </a:xfrm>
          <a:prstGeom prst="rect">
            <a:avLst/>
          </a:prstGeom>
          <a:noFill/>
          <a:ln>
            <a:noFill/>
          </a:ln>
          <a:effectLst>
            <a:outerShdw dist="53882" dir="2700000" algn="ctr" rotWithShape="0">
              <a:schemeClr val="accent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7" name="Rectangle 14"/>
          <p:cNvSpPr>
            <a:spLocks noChangeArrowheads="1"/>
          </p:cNvSpPr>
          <p:nvPr/>
        </p:nvSpPr>
        <p:spPr bwMode="auto">
          <a:xfrm>
            <a:off x="179457" y="2060614"/>
            <a:ext cx="8785225" cy="1470026"/>
          </a:xfrm>
          <a:prstGeom prst="rect">
            <a:avLst/>
          </a:prstGeom>
          <a:noFill/>
          <a:ln>
            <a:noFill/>
          </a:ln>
          <a:extLst>
            <a:ext uri="{909E8E84-426E-40DD-AFC4-6F175D3DCCD1}">
              <a14:hiddenFill xmlns:a14="http://schemas.microsoft.com/office/drawing/2010/main">
                <a:solidFill>
                  <a:srgbClr val="3333FF"/>
                </a:solidFill>
              </a14:hiddenFill>
            </a:ext>
            <a:ext uri="{91240B29-F687-4F45-9708-019B960494DF}">
              <a14:hiddenLine xmlns:a14="http://schemas.microsoft.com/office/drawing/2010/main" w="9525">
                <a:solidFill>
                  <a:srgbClr val="000000"/>
                </a:solidFill>
                <a:miter lim="800000"/>
                <a:headEnd/>
                <a:tailEnd/>
              </a14:hiddenLine>
            </a:ext>
          </a:extLst>
        </p:spPr>
        <p:txBody>
          <a:bodyPr lIns="90834" tIns="45416" rIns="90834" bIns="45416"/>
          <a:lstStyle/>
          <a:p>
            <a:pPr algn="r" defTabSz="801472" fontAlgn="b">
              <a:spcBef>
                <a:spcPct val="0"/>
              </a:spcBef>
              <a:spcAft>
                <a:spcPct val="0"/>
              </a:spcAft>
            </a:pPr>
            <a:br>
              <a:rPr lang="en-US" sz="2800" b="1" dirty="0">
                <a:solidFill>
                  <a:srgbClr val="FFFFFF"/>
                </a:solidFill>
              </a:rPr>
            </a:br>
            <a:endParaRPr lang="en-US" sz="2800" b="1" dirty="0">
              <a:solidFill>
                <a:srgbClr val="FFFFFF"/>
              </a:solidFill>
            </a:endParaRPr>
          </a:p>
        </p:txBody>
      </p:sp>
      <p:sp>
        <p:nvSpPr>
          <p:cNvPr id="83978" name="Text Box 18"/>
          <p:cNvSpPr txBox="1">
            <a:spLocks noChangeArrowheads="1"/>
          </p:cNvSpPr>
          <p:nvPr/>
        </p:nvSpPr>
        <p:spPr bwMode="auto">
          <a:xfrm>
            <a:off x="838951" y="1106772"/>
            <a:ext cx="7489825" cy="4728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834" tIns="45416" rIns="90834" bIns="45416">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cs typeface="Arial" pitchFamily="34" charset="0"/>
              </a:defRPr>
            </a:lvl9pPr>
          </a:lstStyle>
          <a:p>
            <a:pPr algn="ctr" defTabSz="801472" eaLnBrk="1" fontAlgn="base" hangingPunct="1">
              <a:spcAft>
                <a:spcPct val="0"/>
              </a:spcAft>
            </a:pPr>
            <a:r>
              <a:rPr lang="pt-BR" sz="1600" b="1" dirty="0">
                <a:solidFill>
                  <a:srgbClr val="FFFFFF"/>
                </a:solidFill>
                <a:latin typeface="Arial"/>
              </a:rPr>
              <a:t>Cenário fiscal e as estratégias de financiamento e consolidação</a:t>
            </a:r>
          </a:p>
          <a:p>
            <a:pPr algn="ctr" defTabSz="801472" eaLnBrk="1" fontAlgn="base" hangingPunct="1">
              <a:spcAft>
                <a:spcPct val="0"/>
              </a:spcAft>
            </a:pPr>
            <a:r>
              <a:rPr lang="pt-BR" sz="1600" b="1" dirty="0">
                <a:solidFill>
                  <a:srgbClr val="FFFFFF"/>
                </a:solidFill>
                <a:latin typeface="Arial"/>
              </a:rPr>
              <a:t>do Sistema Único de Saúde (SUS)</a:t>
            </a:r>
          </a:p>
          <a:p>
            <a:pPr algn="ctr" defTabSz="801472" eaLnBrk="1" fontAlgn="base" hangingPunct="1">
              <a:spcAft>
                <a:spcPct val="0"/>
              </a:spcAft>
            </a:pPr>
            <a:r>
              <a:rPr lang="pt-BR" sz="1600" b="1" dirty="0">
                <a:solidFill>
                  <a:srgbClr val="FFFFFF"/>
                </a:solidFill>
                <a:latin typeface="Arial"/>
              </a:rPr>
              <a:t>Escola de Saúde Pública da Bahia (ESPBA)</a:t>
            </a:r>
          </a:p>
          <a:p>
            <a:pPr algn="ctr" defTabSz="801472" eaLnBrk="1" fontAlgn="base" hangingPunct="1">
              <a:spcAft>
                <a:spcPct val="0"/>
              </a:spcAft>
            </a:pPr>
            <a:r>
              <a:rPr lang="pt-BR" sz="1600" b="1" dirty="0">
                <a:solidFill>
                  <a:srgbClr val="FFFFFF"/>
                </a:solidFill>
                <a:latin typeface="Arial"/>
              </a:rPr>
              <a:t>7 e 8 de novembro, 2019</a:t>
            </a:r>
            <a:endParaRPr lang="es-ES" sz="1600" b="1" dirty="0">
              <a:solidFill>
                <a:srgbClr val="FFFFFF"/>
              </a:solidFill>
              <a:latin typeface="Arial"/>
            </a:endParaRPr>
          </a:p>
          <a:p>
            <a:pPr algn="ctr" defTabSz="801472" eaLnBrk="1" fontAlgn="base" hangingPunct="1">
              <a:spcBef>
                <a:spcPts val="526"/>
              </a:spcBef>
              <a:spcAft>
                <a:spcPct val="0"/>
              </a:spcAft>
            </a:pPr>
            <a:endParaRPr lang="en-GB" sz="1600" dirty="0">
              <a:solidFill>
                <a:srgbClr val="FFFFFF"/>
              </a:solidFill>
              <a:latin typeface="Arial Black" pitchFamily="34" charset="0"/>
            </a:endParaRPr>
          </a:p>
          <a:p>
            <a:pPr algn="ctr" defTabSz="801472" eaLnBrk="1" fontAlgn="base" hangingPunct="1">
              <a:spcBef>
                <a:spcPts val="526"/>
              </a:spcBef>
              <a:spcAft>
                <a:spcPct val="0"/>
              </a:spcAft>
            </a:pPr>
            <a:endParaRPr lang="en-GB" sz="1600" dirty="0">
              <a:solidFill>
                <a:srgbClr val="FFFFFF"/>
              </a:solidFill>
              <a:latin typeface="Arial Black" pitchFamily="34" charset="0"/>
            </a:endParaRPr>
          </a:p>
          <a:p>
            <a:pPr algn="ctr" defTabSz="801472" eaLnBrk="1" fontAlgn="base" hangingPunct="1">
              <a:spcAft>
                <a:spcPct val="0"/>
              </a:spcAft>
            </a:pPr>
            <a:r>
              <a:rPr lang="pt-BR" sz="2000" dirty="0">
                <a:solidFill>
                  <a:srgbClr val="FFFFFF"/>
                </a:solidFill>
                <a:latin typeface="Arial Black" pitchFamily="34" charset="0"/>
              </a:rPr>
              <a:t>1ª Mesa: Direito à Saúde, Sistemas Universais e Cobertura Universal de Saúde:</a:t>
            </a:r>
          </a:p>
          <a:p>
            <a:pPr algn="ctr" defTabSz="801472" eaLnBrk="1" fontAlgn="base" hangingPunct="1">
              <a:spcAft>
                <a:spcPct val="0"/>
              </a:spcAft>
            </a:pPr>
            <a:endParaRPr lang="pt-BR" sz="3200" dirty="0">
              <a:solidFill>
                <a:srgbClr val="FFFFFF"/>
              </a:solidFill>
              <a:latin typeface="Arial Black" pitchFamily="34" charset="0"/>
            </a:endParaRPr>
          </a:p>
          <a:p>
            <a:pPr algn="ctr" defTabSz="801472" eaLnBrk="1" fontAlgn="base" hangingPunct="1">
              <a:spcAft>
                <a:spcPct val="0"/>
              </a:spcAft>
            </a:pPr>
            <a:r>
              <a:rPr lang="pt-BR" sz="3200" dirty="0">
                <a:solidFill>
                  <a:srgbClr val="FFFFFF"/>
                </a:solidFill>
                <a:latin typeface="Arial Black" pitchFamily="34" charset="0"/>
              </a:rPr>
              <a:t>A evolução da cobertura universal de saúde no mundo</a:t>
            </a:r>
            <a:endParaRPr lang="en-GB" sz="3200" dirty="0">
              <a:solidFill>
                <a:srgbClr val="FFFFFF"/>
              </a:solidFill>
              <a:latin typeface="Arial Black" pitchFamily="34" charset="0"/>
            </a:endParaRPr>
          </a:p>
          <a:p>
            <a:pPr algn="ctr" defTabSz="801472" eaLnBrk="1" fontAlgn="base" hangingPunct="1">
              <a:spcAft>
                <a:spcPct val="0"/>
              </a:spcAft>
            </a:pPr>
            <a:endParaRPr lang="en-US" sz="2500" dirty="0">
              <a:solidFill>
                <a:srgbClr val="FFFFFF"/>
              </a:solidFill>
              <a:latin typeface="Arial Black" pitchFamily="34" charset="0"/>
            </a:endParaRPr>
          </a:p>
          <a:p>
            <a:pPr algn="r" defTabSz="801472" eaLnBrk="1" fontAlgn="base" hangingPunct="1">
              <a:lnSpc>
                <a:spcPct val="80000"/>
              </a:lnSpc>
              <a:spcBef>
                <a:spcPct val="20000"/>
              </a:spcBef>
              <a:spcAft>
                <a:spcPct val="0"/>
              </a:spcAft>
              <a:buClr>
                <a:srgbClr val="0080FF"/>
              </a:buClr>
            </a:pPr>
            <a:r>
              <a:rPr lang="en-US" sz="1200" kern="0" dirty="0">
                <a:solidFill>
                  <a:srgbClr val="FFFFFF"/>
                </a:solidFill>
                <a:latin typeface="Arial"/>
                <a:cs typeface="Arial"/>
              </a:rPr>
              <a:t>Hernan Montenegro, MD, MPH</a:t>
            </a:r>
          </a:p>
          <a:p>
            <a:pPr algn="r" defTabSz="801472" eaLnBrk="1" fontAlgn="base" hangingPunct="1">
              <a:lnSpc>
                <a:spcPct val="80000"/>
              </a:lnSpc>
              <a:spcBef>
                <a:spcPct val="20000"/>
              </a:spcBef>
              <a:spcAft>
                <a:spcPct val="0"/>
              </a:spcAft>
              <a:buClr>
                <a:srgbClr val="0080FF"/>
              </a:buClr>
            </a:pPr>
            <a:r>
              <a:rPr lang="pt-BR" sz="1200" kern="0" dirty="0">
                <a:solidFill>
                  <a:srgbClr val="FFFFFF"/>
                </a:solidFill>
                <a:latin typeface="Arial"/>
                <a:cs typeface="Arial"/>
              </a:rPr>
              <a:t>Membro Principal, Equipe de Trabalho Conjunta de Cobertura Universal de Saúde</a:t>
            </a:r>
          </a:p>
          <a:p>
            <a:pPr algn="r" defTabSz="801472" eaLnBrk="1" fontAlgn="base" hangingPunct="1">
              <a:lnSpc>
                <a:spcPct val="80000"/>
              </a:lnSpc>
              <a:spcBef>
                <a:spcPct val="20000"/>
              </a:spcBef>
              <a:spcAft>
                <a:spcPct val="0"/>
              </a:spcAft>
              <a:buClr>
                <a:srgbClr val="0080FF"/>
              </a:buClr>
            </a:pPr>
            <a:r>
              <a:rPr lang="pt-BR" sz="1200" kern="0" dirty="0">
                <a:solidFill>
                  <a:srgbClr val="FFFFFF"/>
                </a:solidFill>
                <a:latin typeface="Arial"/>
                <a:cs typeface="Arial"/>
              </a:rPr>
              <a:t>Divisão de Cobertura Universal de Saúde e Curso de Vida</a:t>
            </a:r>
            <a:endParaRPr lang="en-US" sz="1200" kern="0" dirty="0">
              <a:solidFill>
                <a:srgbClr val="FFFFFF"/>
              </a:solidFill>
              <a:latin typeface="Arial"/>
              <a:cs typeface="Arial"/>
            </a:endParaRPr>
          </a:p>
        </p:txBody>
      </p:sp>
      <p:sp>
        <p:nvSpPr>
          <p:cNvPr id="83979" name="Rectangle 19"/>
          <p:cNvSpPr>
            <a:spLocks noChangeArrowheads="1"/>
          </p:cNvSpPr>
          <p:nvPr/>
        </p:nvSpPr>
        <p:spPr bwMode="auto">
          <a:xfrm>
            <a:off x="2206659" y="4652984"/>
            <a:ext cx="5821363" cy="368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834" tIns="45416" rIns="90834" bIns="45416">
            <a:spAutoFit/>
          </a:bodyPr>
          <a:lstStyle/>
          <a:p>
            <a:pPr algn="r" defTabSz="801472" fontAlgn="base">
              <a:spcBef>
                <a:spcPct val="0"/>
              </a:spcBef>
              <a:spcAft>
                <a:spcPct val="0"/>
              </a:spcAft>
            </a:pPr>
            <a:endParaRPr lang="en-US" dirty="0">
              <a:solidFill>
                <a:srgbClr val="FFFFFF"/>
              </a:solidFill>
            </a:endParaRPr>
          </a:p>
        </p:txBody>
      </p:sp>
    </p:spTree>
    <p:extLst>
      <p:ext uri="{BB962C8B-B14F-4D97-AF65-F5344CB8AC3E}">
        <p14:creationId xmlns:p14="http://schemas.microsoft.com/office/powerpoint/2010/main" val="29471741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0" y="369465"/>
            <a:ext cx="9144000" cy="52646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pt-BR" sz="2800" b="0" i="0" u="none" strike="noStrike" kern="1200" cap="none" spc="0" normalizeH="0" baseline="0" noProof="0" dirty="0">
                <a:ln>
                  <a:noFill/>
                </a:ln>
                <a:solidFill>
                  <a:prstClr val="white"/>
                </a:solidFill>
                <a:effectLst/>
                <a:uLnTx/>
                <a:uFillTx/>
                <a:latin typeface="Calibri"/>
                <a:ea typeface="+mj-ea"/>
                <a:cs typeface="+mj-cs"/>
              </a:rPr>
              <a:t>O desafio da cobertura universal de saúde</a:t>
            </a:r>
            <a:endParaRPr kumimoji="0" lang="en-US" sz="2800" b="0" i="0" u="none" strike="noStrike" kern="1200" cap="none" spc="0" normalizeH="0" baseline="0" noProof="0" dirty="0">
              <a:ln>
                <a:noFill/>
              </a:ln>
              <a:solidFill>
                <a:prstClr val="white"/>
              </a:solidFill>
              <a:effectLst/>
              <a:uLnTx/>
              <a:uFillTx/>
              <a:latin typeface="Calibri"/>
              <a:ea typeface="+mj-ea"/>
              <a:cs typeface="+mj-cs"/>
            </a:endParaRPr>
          </a:p>
        </p:txBody>
      </p:sp>
      <p:pic>
        <p:nvPicPr>
          <p:cNvPr id="2" name="Picture 1">
            <a:extLst>
              <a:ext uri="{FF2B5EF4-FFF2-40B4-BE49-F238E27FC236}">
                <a16:creationId xmlns:a16="http://schemas.microsoft.com/office/drawing/2014/main" id="{E410A451-4B66-49AE-9C28-079D5C67977F}"/>
              </a:ext>
            </a:extLst>
          </p:cNvPr>
          <p:cNvPicPr>
            <a:picLocks noChangeAspect="1"/>
          </p:cNvPicPr>
          <p:nvPr/>
        </p:nvPicPr>
        <p:blipFill>
          <a:blip r:embed="rId2"/>
          <a:stretch>
            <a:fillRect/>
          </a:stretch>
        </p:blipFill>
        <p:spPr>
          <a:xfrm>
            <a:off x="5017322" y="1850386"/>
            <a:ext cx="1123750" cy="1588140"/>
          </a:xfrm>
          <a:prstGeom prst="rect">
            <a:avLst/>
          </a:prstGeom>
          <a:ln>
            <a:solidFill>
              <a:schemeClr val="tx2"/>
            </a:solidFill>
          </a:ln>
        </p:spPr>
      </p:pic>
      <p:pic>
        <p:nvPicPr>
          <p:cNvPr id="6" name="Picture 5">
            <a:extLst>
              <a:ext uri="{FF2B5EF4-FFF2-40B4-BE49-F238E27FC236}">
                <a16:creationId xmlns:a16="http://schemas.microsoft.com/office/drawing/2014/main" id="{4FE88BB4-2423-4950-A331-DA815FC4C64C}"/>
              </a:ext>
            </a:extLst>
          </p:cNvPr>
          <p:cNvPicPr>
            <a:picLocks noChangeAspect="1"/>
          </p:cNvPicPr>
          <p:nvPr/>
        </p:nvPicPr>
        <p:blipFill>
          <a:blip r:embed="rId3"/>
          <a:stretch>
            <a:fillRect/>
          </a:stretch>
        </p:blipFill>
        <p:spPr>
          <a:xfrm>
            <a:off x="5033420" y="3714611"/>
            <a:ext cx="1998973" cy="2458364"/>
          </a:xfrm>
          <a:prstGeom prst="rect">
            <a:avLst/>
          </a:prstGeom>
        </p:spPr>
      </p:pic>
      <p:pic>
        <p:nvPicPr>
          <p:cNvPr id="8" name="Picture 7">
            <a:extLst>
              <a:ext uri="{FF2B5EF4-FFF2-40B4-BE49-F238E27FC236}">
                <a16:creationId xmlns:a16="http://schemas.microsoft.com/office/drawing/2014/main" id="{29E4376B-940F-4836-A18F-A7796AD97283}"/>
              </a:ext>
            </a:extLst>
          </p:cNvPr>
          <p:cNvPicPr>
            <a:picLocks noChangeAspect="1"/>
          </p:cNvPicPr>
          <p:nvPr/>
        </p:nvPicPr>
        <p:blipFill>
          <a:blip r:embed="rId4"/>
          <a:stretch>
            <a:fillRect/>
          </a:stretch>
        </p:blipFill>
        <p:spPr>
          <a:xfrm>
            <a:off x="776021" y="1419016"/>
            <a:ext cx="3906697" cy="2152789"/>
          </a:xfrm>
          <a:prstGeom prst="rect">
            <a:avLst/>
          </a:prstGeom>
        </p:spPr>
      </p:pic>
    </p:spTree>
    <p:extLst>
      <p:ext uri="{BB962C8B-B14F-4D97-AF65-F5344CB8AC3E}">
        <p14:creationId xmlns:p14="http://schemas.microsoft.com/office/powerpoint/2010/main" val="37123083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0" y="369465"/>
            <a:ext cx="9144000" cy="52646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defRPr/>
            </a:pPr>
            <a:r>
              <a:rPr lang="pt-BR" sz="2800" dirty="0">
                <a:solidFill>
                  <a:prstClr val="white"/>
                </a:solidFill>
              </a:rPr>
              <a:t>Segmentação e fragmentação de sistemas de saúde</a:t>
            </a:r>
            <a:endParaRPr kumimoji="0" lang="en-US" sz="2800" b="0" i="0" u="none" strike="noStrike" kern="1200" cap="none" spc="0" normalizeH="0" baseline="0" noProof="0" dirty="0">
              <a:ln>
                <a:noFill/>
              </a:ln>
              <a:solidFill>
                <a:prstClr val="white"/>
              </a:solidFill>
              <a:effectLst/>
              <a:uLnTx/>
              <a:uFillTx/>
              <a:latin typeface="Calibri"/>
              <a:ea typeface="+mj-ea"/>
              <a:cs typeface="+mj-cs"/>
            </a:endParaRPr>
          </a:p>
        </p:txBody>
      </p:sp>
      <p:pic>
        <p:nvPicPr>
          <p:cNvPr id="4" name="Picture 3">
            <a:extLst>
              <a:ext uri="{FF2B5EF4-FFF2-40B4-BE49-F238E27FC236}">
                <a16:creationId xmlns:a16="http://schemas.microsoft.com/office/drawing/2014/main" id="{48FC88E8-2AC4-4DF4-9D1B-921DDC49F312}"/>
              </a:ext>
            </a:extLst>
          </p:cNvPr>
          <p:cNvPicPr>
            <a:picLocks noChangeAspect="1"/>
          </p:cNvPicPr>
          <p:nvPr/>
        </p:nvPicPr>
        <p:blipFill>
          <a:blip r:embed="rId2"/>
          <a:stretch>
            <a:fillRect/>
          </a:stretch>
        </p:blipFill>
        <p:spPr>
          <a:xfrm>
            <a:off x="957262" y="1195515"/>
            <a:ext cx="7186613" cy="4852859"/>
          </a:xfrm>
          <a:prstGeom prst="rect">
            <a:avLst/>
          </a:prstGeom>
        </p:spPr>
      </p:pic>
    </p:spTree>
    <p:extLst>
      <p:ext uri="{BB962C8B-B14F-4D97-AF65-F5344CB8AC3E}">
        <p14:creationId xmlns:p14="http://schemas.microsoft.com/office/powerpoint/2010/main" val="8449818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0" y="369465"/>
            <a:ext cx="9144000" cy="52646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alibri"/>
                <a:ea typeface="+mj-ea"/>
                <a:cs typeface="+mj-cs"/>
              </a:rPr>
              <a:t> </a:t>
            </a:r>
            <a:r>
              <a:rPr kumimoji="0" lang="pt-BR" sz="2800" b="0" i="0" u="none" strike="noStrike" kern="1200" cap="none" spc="0" normalizeH="0" baseline="0" noProof="0" dirty="0">
                <a:ln>
                  <a:noFill/>
                </a:ln>
                <a:solidFill>
                  <a:prstClr val="white"/>
                </a:solidFill>
                <a:effectLst/>
                <a:uLnTx/>
                <a:uFillTx/>
                <a:latin typeface="Calibri"/>
                <a:ea typeface="+mj-ea"/>
                <a:cs typeface="+mj-cs"/>
              </a:rPr>
              <a:t>O desafio da cobertura universal de saúde</a:t>
            </a:r>
            <a:endParaRPr kumimoji="0" lang="en-US" sz="2800" b="0" i="0" u="none" strike="noStrike" kern="1200" cap="none" spc="0" normalizeH="0" baseline="0" noProof="0" dirty="0">
              <a:ln>
                <a:noFill/>
              </a:ln>
              <a:solidFill>
                <a:prstClr val="white"/>
              </a:solidFill>
              <a:effectLst/>
              <a:uLnTx/>
              <a:uFillTx/>
              <a:latin typeface="Calibri"/>
              <a:ea typeface="+mj-ea"/>
              <a:cs typeface="+mj-cs"/>
            </a:endParaRPr>
          </a:p>
        </p:txBody>
      </p:sp>
      <p:pic>
        <p:nvPicPr>
          <p:cNvPr id="4" name="Picture 3">
            <a:extLst>
              <a:ext uri="{FF2B5EF4-FFF2-40B4-BE49-F238E27FC236}">
                <a16:creationId xmlns:a16="http://schemas.microsoft.com/office/drawing/2014/main" id="{0D70336C-5213-44F1-AAE0-222084261D93}"/>
              </a:ext>
            </a:extLst>
          </p:cNvPr>
          <p:cNvPicPr>
            <a:picLocks noChangeAspect="1"/>
          </p:cNvPicPr>
          <p:nvPr/>
        </p:nvPicPr>
        <p:blipFill>
          <a:blip r:embed="rId2"/>
          <a:stretch>
            <a:fillRect/>
          </a:stretch>
        </p:blipFill>
        <p:spPr>
          <a:xfrm>
            <a:off x="6614639" y="1329933"/>
            <a:ext cx="1062235" cy="1502304"/>
          </a:xfrm>
          <a:prstGeom prst="rect">
            <a:avLst/>
          </a:prstGeom>
        </p:spPr>
      </p:pic>
      <p:pic>
        <p:nvPicPr>
          <p:cNvPr id="5" name="Picture 4">
            <a:extLst>
              <a:ext uri="{FF2B5EF4-FFF2-40B4-BE49-F238E27FC236}">
                <a16:creationId xmlns:a16="http://schemas.microsoft.com/office/drawing/2014/main" id="{2AB62EB3-E7D6-46AB-9230-2E1AC2459FB3}"/>
              </a:ext>
            </a:extLst>
          </p:cNvPr>
          <p:cNvPicPr>
            <a:picLocks noChangeAspect="1"/>
          </p:cNvPicPr>
          <p:nvPr/>
        </p:nvPicPr>
        <p:blipFill>
          <a:blip r:embed="rId3"/>
          <a:stretch>
            <a:fillRect/>
          </a:stretch>
        </p:blipFill>
        <p:spPr>
          <a:xfrm>
            <a:off x="2539424" y="1316681"/>
            <a:ext cx="3777031" cy="4633959"/>
          </a:xfrm>
          <a:prstGeom prst="rect">
            <a:avLst/>
          </a:prstGeom>
        </p:spPr>
      </p:pic>
    </p:spTree>
    <p:extLst>
      <p:ext uri="{BB962C8B-B14F-4D97-AF65-F5344CB8AC3E}">
        <p14:creationId xmlns:p14="http://schemas.microsoft.com/office/powerpoint/2010/main" val="13035333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0" y="369465"/>
            <a:ext cx="9144000" cy="52646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800" dirty="0">
                <a:solidFill>
                  <a:schemeClr val="bg1"/>
                </a:solidFill>
              </a:rPr>
              <a:t> </a:t>
            </a:r>
            <a:r>
              <a:rPr lang="pt-BR" sz="2800" dirty="0">
                <a:solidFill>
                  <a:schemeClr val="bg1"/>
                </a:solidFill>
              </a:rPr>
              <a:t>O desafio da cobertura universal de saúde</a:t>
            </a:r>
            <a:endParaRPr lang="en-US" sz="2800" dirty="0">
              <a:solidFill>
                <a:schemeClr val="bg1"/>
              </a:solidFill>
            </a:endParaRPr>
          </a:p>
        </p:txBody>
      </p:sp>
      <p:pic>
        <p:nvPicPr>
          <p:cNvPr id="2" name="Picture 1">
            <a:extLst>
              <a:ext uri="{FF2B5EF4-FFF2-40B4-BE49-F238E27FC236}">
                <a16:creationId xmlns:a16="http://schemas.microsoft.com/office/drawing/2014/main" id="{21E13EB5-4689-4B63-A9BA-76AB2FC81A8B}"/>
              </a:ext>
            </a:extLst>
          </p:cNvPr>
          <p:cNvPicPr>
            <a:picLocks noChangeAspect="1"/>
          </p:cNvPicPr>
          <p:nvPr/>
        </p:nvPicPr>
        <p:blipFill>
          <a:blip r:embed="rId2"/>
          <a:stretch>
            <a:fillRect/>
          </a:stretch>
        </p:blipFill>
        <p:spPr>
          <a:xfrm>
            <a:off x="1330001" y="1356153"/>
            <a:ext cx="5251774" cy="4145693"/>
          </a:xfrm>
          <a:prstGeom prst="rect">
            <a:avLst/>
          </a:prstGeom>
        </p:spPr>
      </p:pic>
      <p:pic>
        <p:nvPicPr>
          <p:cNvPr id="4" name="Picture 3">
            <a:extLst>
              <a:ext uri="{FF2B5EF4-FFF2-40B4-BE49-F238E27FC236}">
                <a16:creationId xmlns:a16="http://schemas.microsoft.com/office/drawing/2014/main" id="{0D70336C-5213-44F1-AAE0-222084261D93}"/>
              </a:ext>
            </a:extLst>
          </p:cNvPr>
          <p:cNvPicPr>
            <a:picLocks noChangeAspect="1"/>
          </p:cNvPicPr>
          <p:nvPr/>
        </p:nvPicPr>
        <p:blipFill>
          <a:blip r:embed="rId3"/>
          <a:stretch>
            <a:fillRect/>
          </a:stretch>
        </p:blipFill>
        <p:spPr>
          <a:xfrm>
            <a:off x="7163361" y="1593321"/>
            <a:ext cx="1062235" cy="1502304"/>
          </a:xfrm>
          <a:prstGeom prst="rect">
            <a:avLst/>
          </a:prstGeom>
        </p:spPr>
      </p:pic>
    </p:spTree>
    <p:extLst>
      <p:ext uri="{BB962C8B-B14F-4D97-AF65-F5344CB8AC3E}">
        <p14:creationId xmlns:p14="http://schemas.microsoft.com/office/powerpoint/2010/main" val="30331345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0" y="369465"/>
            <a:ext cx="9144000" cy="52646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alibri"/>
                <a:ea typeface="+mj-ea"/>
                <a:cs typeface="+mj-cs"/>
              </a:rPr>
              <a:t> </a:t>
            </a:r>
            <a:r>
              <a:rPr kumimoji="0" lang="pt-BR" sz="2800" b="0" i="0" u="none" strike="noStrike" kern="1200" cap="none" spc="0" normalizeH="0" baseline="0" noProof="0" dirty="0">
                <a:ln>
                  <a:noFill/>
                </a:ln>
                <a:solidFill>
                  <a:prstClr val="white"/>
                </a:solidFill>
                <a:effectLst/>
                <a:uLnTx/>
                <a:uFillTx/>
                <a:latin typeface="Calibri"/>
                <a:ea typeface="+mj-ea"/>
                <a:cs typeface="+mj-cs"/>
              </a:rPr>
              <a:t>O desafio da cobertura universal de saúde</a:t>
            </a:r>
            <a:endParaRPr kumimoji="0" lang="en-US" sz="2800" b="0" i="0" u="none" strike="noStrike" kern="1200" cap="none" spc="0" normalizeH="0" baseline="0" noProof="0" dirty="0">
              <a:ln>
                <a:noFill/>
              </a:ln>
              <a:solidFill>
                <a:prstClr val="white"/>
              </a:solidFill>
              <a:effectLst/>
              <a:uLnTx/>
              <a:uFillTx/>
              <a:latin typeface="Calibri"/>
              <a:ea typeface="+mj-ea"/>
              <a:cs typeface="+mj-cs"/>
            </a:endParaRPr>
          </a:p>
        </p:txBody>
      </p:sp>
      <p:pic>
        <p:nvPicPr>
          <p:cNvPr id="4" name="Picture 3">
            <a:extLst>
              <a:ext uri="{FF2B5EF4-FFF2-40B4-BE49-F238E27FC236}">
                <a16:creationId xmlns:a16="http://schemas.microsoft.com/office/drawing/2014/main" id="{0D70336C-5213-44F1-AAE0-222084261D93}"/>
              </a:ext>
            </a:extLst>
          </p:cNvPr>
          <p:cNvPicPr>
            <a:picLocks noChangeAspect="1"/>
          </p:cNvPicPr>
          <p:nvPr/>
        </p:nvPicPr>
        <p:blipFill>
          <a:blip r:embed="rId2"/>
          <a:stretch>
            <a:fillRect/>
          </a:stretch>
        </p:blipFill>
        <p:spPr>
          <a:xfrm>
            <a:off x="4792825" y="1622069"/>
            <a:ext cx="1062235" cy="1502304"/>
          </a:xfrm>
          <a:prstGeom prst="rect">
            <a:avLst/>
          </a:prstGeom>
        </p:spPr>
      </p:pic>
      <p:pic>
        <p:nvPicPr>
          <p:cNvPr id="6" name="Picture 5">
            <a:extLst>
              <a:ext uri="{FF2B5EF4-FFF2-40B4-BE49-F238E27FC236}">
                <a16:creationId xmlns:a16="http://schemas.microsoft.com/office/drawing/2014/main" id="{9FDAF47D-8BE0-49A2-8B24-13DEF86D5230}"/>
              </a:ext>
            </a:extLst>
          </p:cNvPr>
          <p:cNvPicPr>
            <a:picLocks noChangeAspect="1"/>
          </p:cNvPicPr>
          <p:nvPr/>
        </p:nvPicPr>
        <p:blipFill>
          <a:blip r:embed="rId3"/>
          <a:stretch>
            <a:fillRect/>
          </a:stretch>
        </p:blipFill>
        <p:spPr>
          <a:xfrm>
            <a:off x="88042" y="1010564"/>
            <a:ext cx="4547818" cy="2365428"/>
          </a:xfrm>
          <a:prstGeom prst="rect">
            <a:avLst/>
          </a:prstGeom>
        </p:spPr>
      </p:pic>
      <p:pic>
        <p:nvPicPr>
          <p:cNvPr id="2" name="Picture 1">
            <a:extLst>
              <a:ext uri="{FF2B5EF4-FFF2-40B4-BE49-F238E27FC236}">
                <a16:creationId xmlns:a16="http://schemas.microsoft.com/office/drawing/2014/main" id="{0FD35221-0146-4D75-BAC5-71452525EAC9}"/>
              </a:ext>
            </a:extLst>
          </p:cNvPr>
          <p:cNvPicPr>
            <a:picLocks noChangeAspect="1"/>
          </p:cNvPicPr>
          <p:nvPr/>
        </p:nvPicPr>
        <p:blipFill>
          <a:blip r:embed="rId4"/>
          <a:stretch>
            <a:fillRect/>
          </a:stretch>
        </p:blipFill>
        <p:spPr>
          <a:xfrm>
            <a:off x="4756330" y="3248071"/>
            <a:ext cx="4299627" cy="3156502"/>
          </a:xfrm>
          <a:prstGeom prst="rect">
            <a:avLst/>
          </a:prstGeom>
        </p:spPr>
      </p:pic>
    </p:spTree>
    <p:extLst>
      <p:ext uri="{BB962C8B-B14F-4D97-AF65-F5344CB8AC3E}">
        <p14:creationId xmlns:p14="http://schemas.microsoft.com/office/powerpoint/2010/main" val="1478352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0" y="369465"/>
            <a:ext cx="9144000" cy="52646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alibri"/>
                <a:ea typeface="+mj-ea"/>
                <a:cs typeface="+mj-cs"/>
              </a:rPr>
              <a:t> </a:t>
            </a:r>
            <a:r>
              <a:rPr kumimoji="0" lang="pt-BR" sz="2800" b="0" i="0" u="none" strike="noStrike" kern="1200" cap="none" spc="0" normalizeH="0" baseline="0" noProof="0" dirty="0">
                <a:ln>
                  <a:noFill/>
                </a:ln>
                <a:solidFill>
                  <a:prstClr val="white"/>
                </a:solidFill>
                <a:effectLst/>
                <a:uLnTx/>
                <a:uFillTx/>
                <a:latin typeface="Calibri"/>
                <a:ea typeface="+mj-ea"/>
                <a:cs typeface="+mj-cs"/>
              </a:rPr>
              <a:t>O desafio da cobertura universal de saúde</a:t>
            </a:r>
            <a:endParaRPr kumimoji="0" lang="en-US" sz="2800" b="0" i="0" u="none" strike="noStrike" kern="1200" cap="none" spc="0" normalizeH="0" baseline="0" noProof="0" dirty="0">
              <a:ln>
                <a:noFill/>
              </a:ln>
              <a:solidFill>
                <a:prstClr val="white"/>
              </a:solidFill>
              <a:effectLst/>
              <a:uLnTx/>
              <a:uFillTx/>
              <a:latin typeface="Calibri"/>
              <a:ea typeface="+mj-ea"/>
              <a:cs typeface="+mj-cs"/>
            </a:endParaRPr>
          </a:p>
        </p:txBody>
      </p:sp>
      <p:pic>
        <p:nvPicPr>
          <p:cNvPr id="4" name="Picture 3">
            <a:extLst>
              <a:ext uri="{FF2B5EF4-FFF2-40B4-BE49-F238E27FC236}">
                <a16:creationId xmlns:a16="http://schemas.microsoft.com/office/drawing/2014/main" id="{0D70336C-5213-44F1-AAE0-222084261D93}"/>
              </a:ext>
            </a:extLst>
          </p:cNvPr>
          <p:cNvPicPr>
            <a:picLocks noChangeAspect="1"/>
          </p:cNvPicPr>
          <p:nvPr/>
        </p:nvPicPr>
        <p:blipFill>
          <a:blip r:embed="rId2"/>
          <a:stretch>
            <a:fillRect/>
          </a:stretch>
        </p:blipFill>
        <p:spPr>
          <a:xfrm>
            <a:off x="4343961" y="1869546"/>
            <a:ext cx="1062235" cy="1502304"/>
          </a:xfrm>
          <a:prstGeom prst="rect">
            <a:avLst/>
          </a:prstGeom>
        </p:spPr>
      </p:pic>
      <p:pic>
        <p:nvPicPr>
          <p:cNvPr id="7" name="Picture 6">
            <a:extLst>
              <a:ext uri="{FF2B5EF4-FFF2-40B4-BE49-F238E27FC236}">
                <a16:creationId xmlns:a16="http://schemas.microsoft.com/office/drawing/2014/main" id="{7F54CF15-0A66-4647-91DA-723F1BBAA24F}"/>
              </a:ext>
            </a:extLst>
          </p:cNvPr>
          <p:cNvPicPr>
            <a:picLocks noChangeAspect="1"/>
          </p:cNvPicPr>
          <p:nvPr/>
        </p:nvPicPr>
        <p:blipFill>
          <a:blip r:embed="rId3"/>
          <a:stretch>
            <a:fillRect/>
          </a:stretch>
        </p:blipFill>
        <p:spPr>
          <a:xfrm>
            <a:off x="990599" y="1183216"/>
            <a:ext cx="2857501" cy="2839529"/>
          </a:xfrm>
          <a:prstGeom prst="rect">
            <a:avLst/>
          </a:prstGeom>
        </p:spPr>
      </p:pic>
      <p:pic>
        <p:nvPicPr>
          <p:cNvPr id="8" name="Picture 7">
            <a:extLst>
              <a:ext uri="{FF2B5EF4-FFF2-40B4-BE49-F238E27FC236}">
                <a16:creationId xmlns:a16="http://schemas.microsoft.com/office/drawing/2014/main" id="{B5C914FB-528D-416F-A48B-EE2894269927}"/>
              </a:ext>
            </a:extLst>
          </p:cNvPr>
          <p:cNvPicPr>
            <a:picLocks noChangeAspect="1"/>
          </p:cNvPicPr>
          <p:nvPr/>
        </p:nvPicPr>
        <p:blipFill>
          <a:blip r:embed="rId4"/>
          <a:stretch>
            <a:fillRect/>
          </a:stretch>
        </p:blipFill>
        <p:spPr>
          <a:xfrm>
            <a:off x="4367294" y="3685595"/>
            <a:ext cx="4117363" cy="2343730"/>
          </a:xfrm>
          <a:prstGeom prst="rect">
            <a:avLst/>
          </a:prstGeom>
        </p:spPr>
      </p:pic>
    </p:spTree>
    <p:extLst>
      <p:ext uri="{BB962C8B-B14F-4D97-AF65-F5344CB8AC3E}">
        <p14:creationId xmlns:p14="http://schemas.microsoft.com/office/powerpoint/2010/main" val="10436628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0" y="369465"/>
            <a:ext cx="9144000" cy="52646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pt-BR" sz="2800" b="0" i="0" u="none" strike="noStrike" kern="1200" cap="none" spc="0" normalizeH="0" baseline="0" noProof="0" dirty="0">
                <a:ln>
                  <a:noFill/>
                </a:ln>
                <a:solidFill>
                  <a:prstClr val="white"/>
                </a:solidFill>
                <a:effectLst/>
                <a:uLnTx/>
                <a:uFillTx/>
                <a:latin typeface="Calibri"/>
                <a:ea typeface="+mj-ea"/>
                <a:cs typeface="+mj-cs"/>
              </a:rPr>
              <a:t>O desafio da cobertura universal de saúde</a:t>
            </a:r>
            <a:endParaRPr kumimoji="0" lang="en-US" sz="2800" b="0" i="0" u="none" strike="noStrike" kern="1200" cap="none" spc="0" normalizeH="0" baseline="0" noProof="0" dirty="0">
              <a:ln>
                <a:noFill/>
              </a:ln>
              <a:solidFill>
                <a:prstClr val="white"/>
              </a:solidFill>
              <a:effectLst/>
              <a:uLnTx/>
              <a:uFillTx/>
              <a:latin typeface="Calibri"/>
              <a:ea typeface="+mj-ea"/>
              <a:cs typeface="+mj-cs"/>
            </a:endParaRPr>
          </a:p>
        </p:txBody>
      </p:sp>
      <p:pic>
        <p:nvPicPr>
          <p:cNvPr id="2" name="Picture 1">
            <a:extLst>
              <a:ext uri="{FF2B5EF4-FFF2-40B4-BE49-F238E27FC236}">
                <a16:creationId xmlns:a16="http://schemas.microsoft.com/office/drawing/2014/main" id="{E410A451-4B66-49AE-9C28-079D5C67977F}"/>
              </a:ext>
            </a:extLst>
          </p:cNvPr>
          <p:cNvPicPr>
            <a:picLocks noChangeAspect="1"/>
          </p:cNvPicPr>
          <p:nvPr/>
        </p:nvPicPr>
        <p:blipFill>
          <a:blip r:embed="rId2"/>
          <a:stretch>
            <a:fillRect/>
          </a:stretch>
        </p:blipFill>
        <p:spPr>
          <a:xfrm>
            <a:off x="3260997" y="1104538"/>
            <a:ext cx="1157449" cy="1635765"/>
          </a:xfrm>
          <a:prstGeom prst="rect">
            <a:avLst/>
          </a:prstGeom>
          <a:ln>
            <a:solidFill>
              <a:schemeClr val="tx2"/>
            </a:solidFill>
          </a:ln>
        </p:spPr>
      </p:pic>
      <p:pic>
        <p:nvPicPr>
          <p:cNvPr id="10" name="Picture 9">
            <a:extLst>
              <a:ext uri="{FF2B5EF4-FFF2-40B4-BE49-F238E27FC236}">
                <a16:creationId xmlns:a16="http://schemas.microsoft.com/office/drawing/2014/main" id="{B3BCC423-F0B0-4D57-B0D4-97AE67423912}"/>
              </a:ext>
            </a:extLst>
          </p:cNvPr>
          <p:cNvPicPr>
            <a:picLocks noChangeAspect="1"/>
          </p:cNvPicPr>
          <p:nvPr/>
        </p:nvPicPr>
        <p:blipFill>
          <a:blip r:embed="rId3"/>
          <a:stretch>
            <a:fillRect/>
          </a:stretch>
        </p:blipFill>
        <p:spPr>
          <a:xfrm>
            <a:off x="411832" y="1091284"/>
            <a:ext cx="2501656" cy="3069899"/>
          </a:xfrm>
          <a:prstGeom prst="rect">
            <a:avLst/>
          </a:prstGeom>
        </p:spPr>
      </p:pic>
      <p:pic>
        <p:nvPicPr>
          <p:cNvPr id="6" name="Picture 5">
            <a:extLst>
              <a:ext uri="{FF2B5EF4-FFF2-40B4-BE49-F238E27FC236}">
                <a16:creationId xmlns:a16="http://schemas.microsoft.com/office/drawing/2014/main" id="{9A22B005-478A-4C05-A30B-397621F371D9}"/>
              </a:ext>
            </a:extLst>
          </p:cNvPr>
          <p:cNvPicPr>
            <a:picLocks noChangeAspect="1"/>
          </p:cNvPicPr>
          <p:nvPr/>
        </p:nvPicPr>
        <p:blipFill>
          <a:blip r:embed="rId4"/>
          <a:stretch>
            <a:fillRect/>
          </a:stretch>
        </p:blipFill>
        <p:spPr>
          <a:xfrm>
            <a:off x="3199860" y="2988668"/>
            <a:ext cx="5651577" cy="3304251"/>
          </a:xfrm>
          <a:prstGeom prst="rect">
            <a:avLst/>
          </a:prstGeom>
        </p:spPr>
      </p:pic>
    </p:spTree>
    <p:extLst>
      <p:ext uri="{BB962C8B-B14F-4D97-AF65-F5344CB8AC3E}">
        <p14:creationId xmlns:p14="http://schemas.microsoft.com/office/powerpoint/2010/main" val="35772744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0" y="369465"/>
            <a:ext cx="9144000" cy="52646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pt-BR" sz="2800" b="0" i="0" u="none" strike="noStrike" kern="1200" cap="none" spc="0" normalizeH="0" baseline="0" noProof="0" dirty="0">
                <a:ln>
                  <a:noFill/>
                </a:ln>
                <a:solidFill>
                  <a:prstClr val="white"/>
                </a:solidFill>
                <a:effectLst/>
                <a:uLnTx/>
                <a:uFillTx/>
                <a:latin typeface="Calibri"/>
                <a:ea typeface="+mj-ea"/>
                <a:cs typeface="+mj-cs"/>
              </a:rPr>
              <a:t>O desafio da cobertura universal de saúde</a:t>
            </a:r>
            <a:endParaRPr kumimoji="0" lang="en-US" sz="2800" b="0" i="0" u="none" strike="noStrike" kern="1200" cap="none" spc="0" normalizeH="0" baseline="0" noProof="0" dirty="0">
              <a:ln>
                <a:noFill/>
              </a:ln>
              <a:solidFill>
                <a:prstClr val="white"/>
              </a:solidFill>
              <a:effectLst/>
              <a:uLnTx/>
              <a:uFillTx/>
              <a:latin typeface="Calibri"/>
              <a:ea typeface="+mj-ea"/>
              <a:cs typeface="+mj-cs"/>
            </a:endParaRPr>
          </a:p>
        </p:txBody>
      </p:sp>
      <p:pic>
        <p:nvPicPr>
          <p:cNvPr id="2" name="Picture 1">
            <a:extLst>
              <a:ext uri="{FF2B5EF4-FFF2-40B4-BE49-F238E27FC236}">
                <a16:creationId xmlns:a16="http://schemas.microsoft.com/office/drawing/2014/main" id="{E410A451-4B66-49AE-9C28-079D5C67977F}"/>
              </a:ext>
            </a:extLst>
          </p:cNvPr>
          <p:cNvPicPr>
            <a:picLocks noChangeAspect="1"/>
          </p:cNvPicPr>
          <p:nvPr/>
        </p:nvPicPr>
        <p:blipFill>
          <a:blip r:embed="rId2"/>
          <a:stretch>
            <a:fillRect/>
          </a:stretch>
        </p:blipFill>
        <p:spPr>
          <a:xfrm>
            <a:off x="2709463" y="3925428"/>
            <a:ext cx="1157449" cy="1635765"/>
          </a:xfrm>
          <a:prstGeom prst="rect">
            <a:avLst/>
          </a:prstGeom>
          <a:ln>
            <a:solidFill>
              <a:schemeClr val="tx2"/>
            </a:solidFill>
          </a:ln>
        </p:spPr>
      </p:pic>
      <p:pic>
        <p:nvPicPr>
          <p:cNvPr id="8" name="Picture 7">
            <a:extLst>
              <a:ext uri="{FF2B5EF4-FFF2-40B4-BE49-F238E27FC236}">
                <a16:creationId xmlns:a16="http://schemas.microsoft.com/office/drawing/2014/main" id="{F7B12799-0634-48E9-8F5A-407E27C24B2B}"/>
              </a:ext>
            </a:extLst>
          </p:cNvPr>
          <p:cNvPicPr>
            <a:picLocks noChangeAspect="1"/>
          </p:cNvPicPr>
          <p:nvPr/>
        </p:nvPicPr>
        <p:blipFill>
          <a:blip r:embed="rId3"/>
          <a:stretch>
            <a:fillRect/>
          </a:stretch>
        </p:blipFill>
        <p:spPr>
          <a:xfrm>
            <a:off x="880659" y="1127168"/>
            <a:ext cx="3001403" cy="2726045"/>
          </a:xfrm>
          <a:prstGeom prst="rect">
            <a:avLst/>
          </a:prstGeom>
        </p:spPr>
      </p:pic>
      <p:pic>
        <p:nvPicPr>
          <p:cNvPr id="6" name="Picture 5">
            <a:extLst>
              <a:ext uri="{FF2B5EF4-FFF2-40B4-BE49-F238E27FC236}">
                <a16:creationId xmlns:a16="http://schemas.microsoft.com/office/drawing/2014/main" id="{961981EE-FA1D-4DA0-8137-66F2FBE488C7}"/>
              </a:ext>
            </a:extLst>
          </p:cNvPr>
          <p:cNvPicPr>
            <a:picLocks noChangeAspect="1"/>
          </p:cNvPicPr>
          <p:nvPr/>
        </p:nvPicPr>
        <p:blipFill>
          <a:blip r:embed="rId4"/>
          <a:stretch>
            <a:fillRect/>
          </a:stretch>
        </p:blipFill>
        <p:spPr>
          <a:xfrm>
            <a:off x="6260409" y="1087095"/>
            <a:ext cx="2134082" cy="1444071"/>
          </a:xfrm>
          <a:prstGeom prst="rect">
            <a:avLst/>
          </a:prstGeom>
          <a:ln>
            <a:solidFill>
              <a:schemeClr val="tx2">
                <a:lumMod val="60000"/>
                <a:lumOff val="40000"/>
              </a:schemeClr>
            </a:solidFill>
          </a:ln>
        </p:spPr>
      </p:pic>
      <p:pic>
        <p:nvPicPr>
          <p:cNvPr id="7" name="Picture 6">
            <a:extLst>
              <a:ext uri="{FF2B5EF4-FFF2-40B4-BE49-F238E27FC236}">
                <a16:creationId xmlns:a16="http://schemas.microsoft.com/office/drawing/2014/main" id="{C4D107D2-555A-43B4-8152-E7A293780998}"/>
              </a:ext>
            </a:extLst>
          </p:cNvPr>
          <p:cNvPicPr>
            <a:picLocks noChangeAspect="1"/>
          </p:cNvPicPr>
          <p:nvPr/>
        </p:nvPicPr>
        <p:blipFill>
          <a:blip r:embed="rId5"/>
          <a:stretch>
            <a:fillRect/>
          </a:stretch>
        </p:blipFill>
        <p:spPr>
          <a:xfrm>
            <a:off x="4503717" y="2706153"/>
            <a:ext cx="3898161" cy="3560882"/>
          </a:xfrm>
          <a:prstGeom prst="rect">
            <a:avLst/>
          </a:prstGeom>
          <a:ln>
            <a:solidFill>
              <a:schemeClr val="accent3">
                <a:lumMod val="50000"/>
              </a:schemeClr>
            </a:solidFill>
          </a:ln>
        </p:spPr>
      </p:pic>
    </p:spTree>
    <p:extLst>
      <p:ext uri="{BB962C8B-B14F-4D97-AF65-F5344CB8AC3E}">
        <p14:creationId xmlns:p14="http://schemas.microsoft.com/office/powerpoint/2010/main" val="20074542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0" y="223693"/>
            <a:ext cx="9144000" cy="52646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defRPr/>
            </a:pPr>
            <a:r>
              <a:rPr lang="pt-BR" sz="2200" dirty="0">
                <a:solidFill>
                  <a:prstClr val="white"/>
                </a:solidFill>
              </a:rPr>
              <a:t>OPAS/OMS Pacto Regional pela Atenção Primária à Saúde </a:t>
            </a:r>
          </a:p>
          <a:p>
            <a:pPr lvl="0">
              <a:defRPr/>
            </a:pPr>
            <a:r>
              <a:rPr lang="pt-BR" sz="2200" dirty="0">
                <a:solidFill>
                  <a:prstClr val="white"/>
                </a:solidFill>
              </a:rPr>
              <a:t>para a Saúde Universal: APS 30-30-30</a:t>
            </a:r>
            <a:endParaRPr kumimoji="0" lang="en-US" sz="2200" b="0" i="0" u="none" strike="noStrike" kern="1200" cap="none" spc="0" normalizeH="0" baseline="0" noProof="0" dirty="0">
              <a:ln>
                <a:noFill/>
              </a:ln>
              <a:solidFill>
                <a:prstClr val="white"/>
              </a:solidFill>
              <a:effectLst/>
              <a:uLnTx/>
              <a:uFillTx/>
              <a:latin typeface="Calibri"/>
              <a:ea typeface="+mj-ea"/>
              <a:cs typeface="+mj-cs"/>
            </a:endParaRPr>
          </a:p>
        </p:txBody>
      </p:sp>
      <p:pic>
        <p:nvPicPr>
          <p:cNvPr id="4" name="Picture 3">
            <a:extLst>
              <a:ext uri="{FF2B5EF4-FFF2-40B4-BE49-F238E27FC236}">
                <a16:creationId xmlns:a16="http://schemas.microsoft.com/office/drawing/2014/main" id="{B297A341-D7AD-4A1B-BE24-6CB7FEE5529D}"/>
              </a:ext>
            </a:extLst>
          </p:cNvPr>
          <p:cNvPicPr>
            <a:picLocks noChangeAspect="1"/>
          </p:cNvPicPr>
          <p:nvPr/>
        </p:nvPicPr>
        <p:blipFill>
          <a:blip r:embed="rId2"/>
          <a:stretch>
            <a:fillRect/>
          </a:stretch>
        </p:blipFill>
        <p:spPr>
          <a:xfrm>
            <a:off x="2220966" y="3286539"/>
            <a:ext cx="6074895" cy="2795440"/>
          </a:xfrm>
          <a:prstGeom prst="rect">
            <a:avLst/>
          </a:prstGeom>
        </p:spPr>
      </p:pic>
      <p:pic>
        <p:nvPicPr>
          <p:cNvPr id="5" name="Picture 4">
            <a:extLst>
              <a:ext uri="{FF2B5EF4-FFF2-40B4-BE49-F238E27FC236}">
                <a16:creationId xmlns:a16="http://schemas.microsoft.com/office/drawing/2014/main" id="{BA580BC0-B0B5-4662-9E29-21D3E814C80B}"/>
              </a:ext>
            </a:extLst>
          </p:cNvPr>
          <p:cNvPicPr>
            <a:picLocks noChangeAspect="1"/>
          </p:cNvPicPr>
          <p:nvPr/>
        </p:nvPicPr>
        <p:blipFill>
          <a:blip r:embed="rId3"/>
          <a:stretch>
            <a:fillRect/>
          </a:stretch>
        </p:blipFill>
        <p:spPr>
          <a:xfrm>
            <a:off x="1391478" y="1091251"/>
            <a:ext cx="1881805" cy="1885607"/>
          </a:xfrm>
          <a:prstGeom prst="rect">
            <a:avLst/>
          </a:prstGeom>
          <a:ln>
            <a:solidFill>
              <a:schemeClr val="tx2"/>
            </a:solidFill>
          </a:ln>
        </p:spPr>
      </p:pic>
      <p:pic>
        <p:nvPicPr>
          <p:cNvPr id="6" name="Picture 5">
            <a:extLst>
              <a:ext uri="{FF2B5EF4-FFF2-40B4-BE49-F238E27FC236}">
                <a16:creationId xmlns:a16="http://schemas.microsoft.com/office/drawing/2014/main" id="{F854D493-F8BD-4EC5-B7F8-5EFD88B7F87F}"/>
              </a:ext>
            </a:extLst>
          </p:cNvPr>
          <p:cNvPicPr>
            <a:picLocks noChangeAspect="1"/>
          </p:cNvPicPr>
          <p:nvPr/>
        </p:nvPicPr>
        <p:blipFill>
          <a:blip r:embed="rId4"/>
          <a:stretch>
            <a:fillRect/>
          </a:stretch>
        </p:blipFill>
        <p:spPr>
          <a:xfrm>
            <a:off x="3485326" y="1285399"/>
            <a:ext cx="4784034" cy="1616827"/>
          </a:xfrm>
          <a:prstGeom prst="rect">
            <a:avLst/>
          </a:prstGeom>
        </p:spPr>
      </p:pic>
    </p:spTree>
    <p:extLst>
      <p:ext uri="{BB962C8B-B14F-4D97-AF65-F5344CB8AC3E}">
        <p14:creationId xmlns:p14="http://schemas.microsoft.com/office/powerpoint/2010/main" val="33010177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369440" y="350547"/>
            <a:ext cx="8229600" cy="614655"/>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2200" dirty="0">
                <a:solidFill>
                  <a:prstClr val="white"/>
                </a:solidFill>
              </a:rPr>
              <a:t>A longa jornada da Saúde para Todos</a:t>
            </a:r>
            <a:endParaRPr lang="en-GB" sz="2200" dirty="0">
              <a:solidFill>
                <a:prstClr val="white"/>
              </a:solidFill>
            </a:endParaRPr>
          </a:p>
        </p:txBody>
      </p:sp>
      <p:graphicFrame>
        <p:nvGraphicFramePr>
          <p:cNvPr id="2" name="Diagram 1"/>
          <p:cNvGraphicFramePr/>
          <p:nvPr>
            <p:extLst>
              <p:ext uri="{D42A27DB-BD31-4B8C-83A1-F6EECF244321}">
                <p14:modId xmlns:p14="http://schemas.microsoft.com/office/powerpoint/2010/main" val="4097322477"/>
              </p:ext>
            </p:extLst>
          </p:nvPr>
        </p:nvGraphicFramePr>
        <p:xfrm>
          <a:off x="1524000" y="1912812"/>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6" descr="Alma-Ata0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1351" y="3993627"/>
            <a:ext cx="1434415" cy="119534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11" descr="world_health_report_200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98489" y="1073866"/>
            <a:ext cx="920217" cy="118203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8"/>
          <p:cNvPicPr>
            <a:picLocks noChangeAspect="1" noChangeArrowheads="1"/>
          </p:cNvPicPr>
          <p:nvPr/>
        </p:nvPicPr>
        <p:blipFill>
          <a:blip r:embed="rId9" cstate="print">
            <a:lum bright="2000"/>
            <a:extLst>
              <a:ext uri="{28A0092B-C50C-407E-A947-70E740481C1C}">
                <a14:useLocalDpi xmlns:a14="http://schemas.microsoft.com/office/drawing/2010/main" val="0"/>
              </a:ext>
            </a:extLst>
          </a:blip>
          <a:srcRect/>
          <a:stretch>
            <a:fillRect/>
          </a:stretch>
        </p:blipFill>
        <p:spPr bwMode="auto">
          <a:xfrm>
            <a:off x="3040439" y="2106116"/>
            <a:ext cx="866807" cy="122708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6" descr="C:\Users\barkleys\Desktop\E_2016_SDG_Poster_all_sizes_with_UN_emblem_Letter.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b="9495"/>
          <a:stretch/>
        </p:blipFill>
        <p:spPr bwMode="auto">
          <a:xfrm>
            <a:off x="6173376" y="4206346"/>
            <a:ext cx="2132990" cy="1491721"/>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pic>
        <p:nvPicPr>
          <p:cNvPr id="6146" name="Picture 1" descr="Email Signature 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091439" y="1682497"/>
            <a:ext cx="1654451" cy="62910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AutoShape 8" descr="Resultado de imagen de health for all by the year 200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10" descr="Imagen relacionad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55" name="Picture 1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92466" y="4856364"/>
            <a:ext cx="946926" cy="136536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1" name="AutoShape 13" descr="Resultado de imagen de md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58" name="Picture 1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341650" y="4486778"/>
            <a:ext cx="1508818" cy="91495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65" name="Picture 3" descr="cover_aps_estraequipos_sp"/>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29380" y="1220078"/>
            <a:ext cx="885092" cy="116718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66" name="Picture 4" descr="cover_aps_formedoriaps_sp"/>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18728" y="1499088"/>
            <a:ext cx="834703" cy="124437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67" name="Picture 6"/>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136375" y="1699713"/>
            <a:ext cx="866807" cy="1219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8" name="Picture 8"/>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324357" y="1899679"/>
            <a:ext cx="866807" cy="1252054"/>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9" name="Picture 10"/>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938311" y="2799914"/>
            <a:ext cx="898676" cy="119823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a:extLst>
              <a:ext uri="{FF2B5EF4-FFF2-40B4-BE49-F238E27FC236}">
                <a16:creationId xmlns:a16="http://schemas.microsoft.com/office/drawing/2014/main" id="{042DB2B0-4EFE-4BD6-A25E-11AE956F14AD}"/>
              </a:ext>
            </a:extLst>
          </p:cNvPr>
          <p:cNvPicPr>
            <a:picLocks noChangeAspect="1"/>
          </p:cNvPicPr>
          <p:nvPr/>
        </p:nvPicPr>
        <p:blipFill rotWithShape="1">
          <a:blip r:embed="rId19"/>
          <a:srcRect t="8093"/>
          <a:stretch/>
        </p:blipFill>
        <p:spPr>
          <a:xfrm>
            <a:off x="6795505" y="1083350"/>
            <a:ext cx="1159643" cy="1215669"/>
          </a:xfrm>
          <a:prstGeom prst="rect">
            <a:avLst/>
          </a:prstGeom>
          <a:ln>
            <a:solidFill>
              <a:schemeClr val="tx1"/>
            </a:solidFill>
          </a:ln>
        </p:spPr>
      </p:pic>
    </p:spTree>
    <p:extLst>
      <p:ext uri="{BB962C8B-B14F-4D97-AF65-F5344CB8AC3E}">
        <p14:creationId xmlns:p14="http://schemas.microsoft.com/office/powerpoint/2010/main" val="12492867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Text Placeholder 1"/>
          <p:cNvSpPr>
            <a:spLocks noGrp="1"/>
          </p:cNvSpPr>
          <p:nvPr>
            <p:ph type="body" orient="vert" idx="1"/>
          </p:nvPr>
        </p:nvSpPr>
        <p:spPr>
          <a:xfrm>
            <a:off x="457200" y="1400909"/>
            <a:ext cx="8229600" cy="4525963"/>
          </a:xfrm>
        </p:spPr>
        <p:txBody>
          <a:bodyPr vert="horz">
            <a:normAutofit/>
          </a:bodyPr>
          <a:lstStyle/>
          <a:p>
            <a:r>
              <a:rPr lang="pt-BR" dirty="0">
                <a:solidFill>
                  <a:schemeClr val="tx2"/>
                </a:solidFill>
              </a:rPr>
              <a:t>Desafios e oportunidades globais en saúde</a:t>
            </a:r>
          </a:p>
          <a:p>
            <a:r>
              <a:rPr lang="pt-BR" dirty="0">
                <a:solidFill>
                  <a:schemeClr val="tx2"/>
                </a:solidFill>
              </a:rPr>
              <a:t>Política e orientações práticas da OMS sobre cobertura universal de saúde</a:t>
            </a:r>
          </a:p>
          <a:p>
            <a:r>
              <a:rPr lang="pt-BR" dirty="0">
                <a:solidFill>
                  <a:schemeClr val="tx2"/>
                </a:solidFill>
              </a:rPr>
              <a:t>Exemplos de países sobre cobertura universal de saúde e algumas lições aprendidas</a:t>
            </a:r>
            <a:endParaRPr lang="en-GB" dirty="0">
              <a:solidFill>
                <a:schemeClr val="tx2"/>
              </a:solidFill>
            </a:endParaRPr>
          </a:p>
          <a:p>
            <a:endParaRPr lang="en-US" dirty="0"/>
          </a:p>
        </p:txBody>
      </p:sp>
      <p:sp>
        <p:nvSpPr>
          <p:cNvPr id="3" name="Title 3"/>
          <p:cNvSpPr txBox="1">
            <a:spLocks/>
          </p:cNvSpPr>
          <p:nvPr/>
        </p:nvSpPr>
        <p:spPr>
          <a:xfrm>
            <a:off x="369440" y="299745"/>
            <a:ext cx="8229600" cy="614655"/>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200" dirty="0" err="1">
                <a:solidFill>
                  <a:schemeClr val="bg1"/>
                </a:solidFill>
              </a:rPr>
              <a:t>Conteudo</a:t>
            </a:r>
            <a:endParaRPr lang="en-GB" sz="3200" dirty="0">
              <a:solidFill>
                <a:schemeClr val="bg1"/>
              </a:solidFill>
            </a:endParaRPr>
          </a:p>
        </p:txBody>
      </p:sp>
    </p:spTree>
    <p:extLst>
      <p:ext uri="{BB962C8B-B14F-4D97-AF65-F5344CB8AC3E}">
        <p14:creationId xmlns:p14="http://schemas.microsoft.com/office/powerpoint/2010/main" val="34442887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0" y="369465"/>
            <a:ext cx="9144000" cy="52646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a:ea typeface="+mj-ea"/>
              <a:cs typeface="+mj-cs"/>
            </a:endParaRPr>
          </a:p>
        </p:txBody>
      </p:sp>
      <p:sp>
        <p:nvSpPr>
          <p:cNvPr id="5" name="Rectangle 4">
            <a:extLst>
              <a:ext uri="{FF2B5EF4-FFF2-40B4-BE49-F238E27FC236}">
                <a16:creationId xmlns:a16="http://schemas.microsoft.com/office/drawing/2014/main" id="{E9F9CBCB-F760-40F9-90B5-9E36D5D8309E}"/>
              </a:ext>
            </a:extLst>
          </p:cNvPr>
          <p:cNvSpPr/>
          <p:nvPr/>
        </p:nvSpPr>
        <p:spPr>
          <a:xfrm>
            <a:off x="73152" y="402066"/>
            <a:ext cx="8997696" cy="430887"/>
          </a:xfrm>
          <a:prstGeom prst="rect">
            <a:avLst/>
          </a:prstGeom>
        </p:spPr>
        <p:txBody>
          <a:bodyPr wrap="square">
            <a:spAutoFit/>
          </a:bodyPr>
          <a:lstStyle/>
          <a:p>
            <a:pPr lvl="0" algn="ctr"/>
            <a:r>
              <a:rPr lang="pt-BR" sz="2200" dirty="0">
                <a:solidFill>
                  <a:prstClr val="white"/>
                </a:solidFill>
              </a:rPr>
              <a:t>Os benefícios da Cobertura </a:t>
            </a:r>
            <a:r>
              <a:rPr kumimoji="0" lang="pt-BR" sz="2200" b="0" i="0" u="none" strike="noStrike" kern="1200" cap="none" spc="0" normalizeH="0" baseline="0" noProof="0" dirty="0">
                <a:ln>
                  <a:noFill/>
                </a:ln>
                <a:solidFill>
                  <a:prstClr val="white"/>
                </a:solidFill>
                <a:effectLst/>
                <a:uLnTx/>
                <a:uFillTx/>
                <a:latin typeface="Calibri"/>
                <a:ea typeface="+mn-ea"/>
                <a:cs typeface="+mn-cs"/>
              </a:rPr>
              <a:t>Universal de Saúde</a:t>
            </a:r>
            <a:endParaRPr kumimoji="0" lang="en-US" sz="22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B64A6DBE-2589-4758-AA83-5967D3B0BCAD}"/>
              </a:ext>
            </a:extLst>
          </p:cNvPr>
          <p:cNvPicPr>
            <a:picLocks noChangeAspect="1"/>
          </p:cNvPicPr>
          <p:nvPr/>
        </p:nvPicPr>
        <p:blipFill>
          <a:blip r:embed="rId2"/>
          <a:stretch>
            <a:fillRect/>
          </a:stretch>
        </p:blipFill>
        <p:spPr>
          <a:xfrm>
            <a:off x="1039881" y="2038351"/>
            <a:ext cx="4610300" cy="2952750"/>
          </a:xfrm>
          <a:prstGeom prst="rect">
            <a:avLst/>
          </a:prstGeom>
        </p:spPr>
      </p:pic>
      <p:pic>
        <p:nvPicPr>
          <p:cNvPr id="7" name="Picture 6">
            <a:extLst>
              <a:ext uri="{FF2B5EF4-FFF2-40B4-BE49-F238E27FC236}">
                <a16:creationId xmlns:a16="http://schemas.microsoft.com/office/drawing/2014/main" id="{02C5E96F-CDB0-49E9-8C3C-FC7B41893384}"/>
              </a:ext>
            </a:extLst>
          </p:cNvPr>
          <p:cNvPicPr>
            <a:picLocks noChangeAspect="1"/>
          </p:cNvPicPr>
          <p:nvPr/>
        </p:nvPicPr>
        <p:blipFill>
          <a:blip r:embed="rId3"/>
          <a:stretch>
            <a:fillRect/>
          </a:stretch>
        </p:blipFill>
        <p:spPr>
          <a:xfrm>
            <a:off x="6139845" y="1291169"/>
            <a:ext cx="1327697" cy="1718731"/>
          </a:xfrm>
          <a:prstGeom prst="rect">
            <a:avLst/>
          </a:prstGeom>
          <a:ln>
            <a:solidFill>
              <a:schemeClr val="tx2"/>
            </a:solidFill>
          </a:ln>
        </p:spPr>
      </p:pic>
    </p:spTree>
    <p:extLst>
      <p:ext uri="{BB962C8B-B14F-4D97-AF65-F5344CB8AC3E}">
        <p14:creationId xmlns:p14="http://schemas.microsoft.com/office/powerpoint/2010/main" val="2185840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0" y="369465"/>
            <a:ext cx="9144000" cy="52646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a:ea typeface="+mj-ea"/>
              <a:cs typeface="+mj-cs"/>
            </a:endParaRPr>
          </a:p>
        </p:txBody>
      </p:sp>
      <p:pic>
        <p:nvPicPr>
          <p:cNvPr id="10" name="Picture 9">
            <a:extLst>
              <a:ext uri="{FF2B5EF4-FFF2-40B4-BE49-F238E27FC236}">
                <a16:creationId xmlns:a16="http://schemas.microsoft.com/office/drawing/2014/main" id="{6F7C3EA1-8DF6-40F1-BCDD-720B8F17BCBC}"/>
              </a:ext>
            </a:extLst>
          </p:cNvPr>
          <p:cNvPicPr>
            <a:picLocks noChangeAspect="1"/>
          </p:cNvPicPr>
          <p:nvPr/>
        </p:nvPicPr>
        <p:blipFill rotWithShape="1">
          <a:blip r:embed="rId2"/>
          <a:srcRect l="58117" b="45991"/>
          <a:stretch/>
        </p:blipFill>
        <p:spPr>
          <a:xfrm>
            <a:off x="6298389" y="4837960"/>
            <a:ext cx="1170434" cy="1339191"/>
          </a:xfrm>
          <a:prstGeom prst="rect">
            <a:avLst/>
          </a:prstGeom>
        </p:spPr>
      </p:pic>
      <p:sp>
        <p:nvSpPr>
          <p:cNvPr id="5" name="Rectangle 4">
            <a:extLst>
              <a:ext uri="{FF2B5EF4-FFF2-40B4-BE49-F238E27FC236}">
                <a16:creationId xmlns:a16="http://schemas.microsoft.com/office/drawing/2014/main" id="{E9F9CBCB-F760-40F9-90B5-9E36D5D8309E}"/>
              </a:ext>
            </a:extLst>
          </p:cNvPr>
          <p:cNvSpPr/>
          <p:nvPr/>
        </p:nvSpPr>
        <p:spPr>
          <a:xfrm>
            <a:off x="0" y="216826"/>
            <a:ext cx="9144000" cy="769441"/>
          </a:xfrm>
          <a:prstGeom prst="rect">
            <a:avLst/>
          </a:prstGeom>
        </p:spPr>
        <p:txBody>
          <a:bodyPr wrap="square">
            <a:spAutoFit/>
          </a:bodyPr>
          <a:lstStyle/>
          <a:p>
            <a:pPr algn="ctr"/>
            <a:r>
              <a:rPr lang="pt-BR" sz="2200" dirty="0">
                <a:solidFill>
                  <a:schemeClr val="bg1"/>
                </a:solidFill>
              </a:rPr>
              <a:t>A Reunião de Alto Nível da ONU sobre a “Cobertura Universal de Saúde:</a:t>
            </a:r>
          </a:p>
          <a:p>
            <a:pPr algn="ctr"/>
            <a:r>
              <a:rPr lang="pt-BR" sz="2200" dirty="0">
                <a:solidFill>
                  <a:schemeClr val="bg1"/>
                </a:solidFill>
              </a:rPr>
              <a:t>Movendo-se para Construir um Mundo Mais Saudável”</a:t>
            </a:r>
            <a:endParaRPr lang="en-US" sz="2200" dirty="0">
              <a:solidFill>
                <a:schemeClr val="bg1"/>
              </a:solidFill>
            </a:endParaRPr>
          </a:p>
        </p:txBody>
      </p:sp>
      <p:pic>
        <p:nvPicPr>
          <p:cNvPr id="7" name="Picture 6">
            <a:extLst>
              <a:ext uri="{FF2B5EF4-FFF2-40B4-BE49-F238E27FC236}">
                <a16:creationId xmlns:a16="http://schemas.microsoft.com/office/drawing/2014/main" id="{FB0FB182-4A4A-4384-BAF7-E39D9307C715}"/>
              </a:ext>
            </a:extLst>
          </p:cNvPr>
          <p:cNvPicPr>
            <a:picLocks noChangeAspect="1"/>
          </p:cNvPicPr>
          <p:nvPr/>
        </p:nvPicPr>
        <p:blipFill>
          <a:blip r:embed="rId3"/>
          <a:stretch>
            <a:fillRect/>
          </a:stretch>
        </p:blipFill>
        <p:spPr>
          <a:xfrm>
            <a:off x="345186" y="1149186"/>
            <a:ext cx="4212184" cy="4958304"/>
          </a:xfrm>
          <a:prstGeom prst="rect">
            <a:avLst/>
          </a:prstGeom>
        </p:spPr>
      </p:pic>
      <p:pic>
        <p:nvPicPr>
          <p:cNvPr id="8" name="Picture 7">
            <a:extLst>
              <a:ext uri="{FF2B5EF4-FFF2-40B4-BE49-F238E27FC236}">
                <a16:creationId xmlns:a16="http://schemas.microsoft.com/office/drawing/2014/main" id="{A61E541F-4194-405B-B70A-67F53F65FB88}"/>
              </a:ext>
            </a:extLst>
          </p:cNvPr>
          <p:cNvPicPr>
            <a:picLocks noChangeAspect="1"/>
          </p:cNvPicPr>
          <p:nvPr/>
        </p:nvPicPr>
        <p:blipFill>
          <a:blip r:embed="rId4"/>
          <a:stretch>
            <a:fillRect/>
          </a:stretch>
        </p:blipFill>
        <p:spPr>
          <a:xfrm>
            <a:off x="4670837" y="1192380"/>
            <a:ext cx="4113348" cy="2793446"/>
          </a:xfrm>
          <a:prstGeom prst="rect">
            <a:avLst/>
          </a:prstGeom>
        </p:spPr>
      </p:pic>
      <p:pic>
        <p:nvPicPr>
          <p:cNvPr id="9" name="Picture 8">
            <a:extLst>
              <a:ext uri="{FF2B5EF4-FFF2-40B4-BE49-F238E27FC236}">
                <a16:creationId xmlns:a16="http://schemas.microsoft.com/office/drawing/2014/main" id="{36AAE249-E495-4F1F-A069-1A2BB6A3C2CE}"/>
              </a:ext>
            </a:extLst>
          </p:cNvPr>
          <p:cNvPicPr>
            <a:picLocks noChangeAspect="1"/>
          </p:cNvPicPr>
          <p:nvPr/>
        </p:nvPicPr>
        <p:blipFill>
          <a:blip r:embed="rId5"/>
          <a:stretch>
            <a:fillRect/>
          </a:stretch>
        </p:blipFill>
        <p:spPr>
          <a:xfrm>
            <a:off x="4670837" y="4030046"/>
            <a:ext cx="4113348" cy="651689"/>
          </a:xfrm>
          <a:prstGeom prst="rect">
            <a:avLst/>
          </a:prstGeom>
        </p:spPr>
      </p:pic>
    </p:spTree>
    <p:extLst>
      <p:ext uri="{BB962C8B-B14F-4D97-AF65-F5344CB8AC3E}">
        <p14:creationId xmlns:p14="http://schemas.microsoft.com/office/powerpoint/2010/main" val="42867878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0" y="377932"/>
            <a:ext cx="9144000" cy="52646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r>
              <a:rPr lang="pt-BR" sz="2200" dirty="0">
                <a:solidFill>
                  <a:prstClr val="white"/>
                </a:solidFill>
              </a:rPr>
              <a:t>Plano de Ação Global para Vidas Saudáveis ​​e Bem-estar para Todos</a:t>
            </a:r>
            <a:endParaRPr kumimoji="0" lang="en-US" sz="2200" b="0" i="0" u="none" strike="noStrike" kern="1200" cap="none" spc="0" normalizeH="0" baseline="0" noProof="0" dirty="0">
              <a:ln>
                <a:noFill/>
              </a:ln>
              <a:solidFill>
                <a:prstClr val="white"/>
              </a:solidFill>
              <a:effectLst/>
              <a:uLnTx/>
              <a:uFillTx/>
              <a:latin typeface="Calibri"/>
              <a:ea typeface="+mj-ea"/>
              <a:cs typeface="+mj-cs"/>
            </a:endParaRPr>
          </a:p>
        </p:txBody>
      </p:sp>
      <p:pic>
        <p:nvPicPr>
          <p:cNvPr id="4" name="Picture 3">
            <a:extLst>
              <a:ext uri="{FF2B5EF4-FFF2-40B4-BE49-F238E27FC236}">
                <a16:creationId xmlns:a16="http://schemas.microsoft.com/office/drawing/2014/main" id="{772944FF-2FC2-435F-8EAF-271E93F6DF2D}"/>
              </a:ext>
            </a:extLst>
          </p:cNvPr>
          <p:cNvPicPr>
            <a:picLocks noChangeAspect="1"/>
          </p:cNvPicPr>
          <p:nvPr/>
        </p:nvPicPr>
        <p:blipFill>
          <a:blip r:embed="rId2"/>
          <a:stretch>
            <a:fillRect/>
          </a:stretch>
        </p:blipFill>
        <p:spPr>
          <a:xfrm>
            <a:off x="7329414" y="2834673"/>
            <a:ext cx="1171495" cy="1661128"/>
          </a:xfrm>
          <a:prstGeom prst="rect">
            <a:avLst/>
          </a:prstGeom>
          <a:ln>
            <a:solidFill>
              <a:schemeClr val="tx1">
                <a:lumMod val="75000"/>
                <a:lumOff val="25000"/>
              </a:schemeClr>
            </a:solidFill>
          </a:ln>
        </p:spPr>
      </p:pic>
      <p:pic>
        <p:nvPicPr>
          <p:cNvPr id="5" name="Picture 4">
            <a:extLst>
              <a:ext uri="{FF2B5EF4-FFF2-40B4-BE49-F238E27FC236}">
                <a16:creationId xmlns:a16="http://schemas.microsoft.com/office/drawing/2014/main" id="{30356E26-931A-4C06-A9BE-9D4409FB7F80}"/>
              </a:ext>
            </a:extLst>
          </p:cNvPr>
          <p:cNvPicPr>
            <a:picLocks noChangeAspect="1"/>
          </p:cNvPicPr>
          <p:nvPr/>
        </p:nvPicPr>
        <p:blipFill>
          <a:blip r:embed="rId3"/>
          <a:stretch>
            <a:fillRect/>
          </a:stretch>
        </p:blipFill>
        <p:spPr>
          <a:xfrm>
            <a:off x="671666" y="1443567"/>
            <a:ext cx="3138314" cy="4166658"/>
          </a:xfrm>
          <a:prstGeom prst="rect">
            <a:avLst/>
          </a:prstGeom>
        </p:spPr>
      </p:pic>
      <p:pic>
        <p:nvPicPr>
          <p:cNvPr id="6" name="Picture 5">
            <a:extLst>
              <a:ext uri="{FF2B5EF4-FFF2-40B4-BE49-F238E27FC236}">
                <a16:creationId xmlns:a16="http://schemas.microsoft.com/office/drawing/2014/main" id="{AA287DF2-2E4F-486F-A514-13D85E9DF6D2}"/>
              </a:ext>
            </a:extLst>
          </p:cNvPr>
          <p:cNvPicPr>
            <a:picLocks noChangeAspect="1"/>
          </p:cNvPicPr>
          <p:nvPr/>
        </p:nvPicPr>
        <p:blipFill>
          <a:blip r:embed="rId4"/>
          <a:stretch>
            <a:fillRect/>
          </a:stretch>
        </p:blipFill>
        <p:spPr>
          <a:xfrm>
            <a:off x="3807963" y="1443567"/>
            <a:ext cx="3134307" cy="4166658"/>
          </a:xfrm>
          <a:prstGeom prst="rect">
            <a:avLst/>
          </a:prstGeom>
        </p:spPr>
      </p:pic>
    </p:spTree>
    <p:extLst>
      <p:ext uri="{BB962C8B-B14F-4D97-AF65-F5344CB8AC3E}">
        <p14:creationId xmlns:p14="http://schemas.microsoft.com/office/powerpoint/2010/main" val="29403595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9F726BB-CCB3-482A-9189-A9B51C3E4F7C}"/>
              </a:ext>
            </a:extLst>
          </p:cNvPr>
          <p:cNvSpPr>
            <a:spLocks noGrp="1"/>
          </p:cNvSpPr>
          <p:nvPr>
            <p:ph type="title"/>
          </p:nvPr>
        </p:nvSpPr>
        <p:spPr>
          <a:xfrm>
            <a:off x="457200" y="398464"/>
            <a:ext cx="8229600" cy="1143000"/>
          </a:xfrm>
        </p:spPr>
        <p:txBody>
          <a:bodyPr/>
          <a:lstStyle/>
          <a:p>
            <a:r>
              <a:rPr lang="pt-BR" sz="3600" dirty="0">
                <a:solidFill>
                  <a:srgbClr val="0070C0"/>
                </a:solidFill>
              </a:rPr>
              <a:t>Política e orientações práticas da OMS</a:t>
            </a:r>
            <a:endParaRPr lang="en-US" sz="3600" dirty="0">
              <a:solidFill>
                <a:srgbClr val="0070C0"/>
              </a:solidFill>
            </a:endParaRPr>
          </a:p>
        </p:txBody>
      </p:sp>
      <p:pic>
        <p:nvPicPr>
          <p:cNvPr id="6" name="Picture 5">
            <a:extLst>
              <a:ext uri="{FF2B5EF4-FFF2-40B4-BE49-F238E27FC236}">
                <a16:creationId xmlns:a16="http://schemas.microsoft.com/office/drawing/2014/main" id="{92E9EB98-6788-4A67-8C0C-EDEA817331EB}"/>
              </a:ext>
            </a:extLst>
          </p:cNvPr>
          <p:cNvPicPr>
            <a:picLocks noChangeAspect="1"/>
          </p:cNvPicPr>
          <p:nvPr/>
        </p:nvPicPr>
        <p:blipFill>
          <a:blip r:embed="rId2"/>
          <a:stretch>
            <a:fillRect/>
          </a:stretch>
        </p:blipFill>
        <p:spPr>
          <a:xfrm>
            <a:off x="3081337" y="1871662"/>
            <a:ext cx="2747963" cy="2747963"/>
          </a:xfrm>
          <a:prstGeom prst="rect">
            <a:avLst/>
          </a:prstGeom>
          <a:ln>
            <a:solidFill>
              <a:schemeClr val="accent1"/>
            </a:solidFill>
          </a:ln>
        </p:spPr>
      </p:pic>
    </p:spTree>
    <p:extLst>
      <p:ext uri="{BB962C8B-B14F-4D97-AF65-F5344CB8AC3E}">
        <p14:creationId xmlns:p14="http://schemas.microsoft.com/office/powerpoint/2010/main" val="38530414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571500" y="1334357"/>
            <a:ext cx="4429125" cy="4018693"/>
          </a:xfrm>
          <a:solidFill>
            <a:srgbClr val="00B0F0"/>
          </a:solidFill>
          <a:ln>
            <a:solidFill>
              <a:schemeClr val="tx2"/>
            </a:solidFill>
          </a:ln>
        </p:spPr>
        <p:txBody>
          <a:bodyPr>
            <a:noAutofit/>
          </a:bodyPr>
          <a:lstStyle/>
          <a:p>
            <a:pPr marL="0" indent="0" algn="ctr">
              <a:buNone/>
            </a:pPr>
            <a:r>
              <a:rPr lang="pt-BR" sz="2800" i="1" dirty="0">
                <a:solidFill>
                  <a:schemeClr val="bg1"/>
                </a:solidFill>
              </a:rPr>
              <a:t>"A base da cobertura universal de saúde são sistemas de saúde fortes, construídos com base na atenção primária centrada nas pessoas, que é a maneira mais equitativa, eficaz e eficiente de fornecer serviços essenciais de saúde".</a:t>
            </a:r>
            <a:endParaRPr lang="en-GB" sz="2800" i="1" dirty="0">
              <a:solidFill>
                <a:schemeClr val="bg1"/>
              </a:solidFill>
            </a:endParaRPr>
          </a:p>
        </p:txBody>
      </p:sp>
      <p:sp>
        <p:nvSpPr>
          <p:cNvPr id="5" name="Title 4"/>
          <p:cNvSpPr>
            <a:spLocks noGrp="1"/>
          </p:cNvSpPr>
          <p:nvPr>
            <p:ph type="title" idx="4294967295"/>
          </p:nvPr>
        </p:nvSpPr>
        <p:spPr>
          <a:xfrm>
            <a:off x="0" y="331365"/>
            <a:ext cx="9144000" cy="526464"/>
          </a:xfrm>
          <a:prstGeom prst="rect">
            <a:avLst/>
          </a:prstGeom>
        </p:spPr>
        <p:txBody>
          <a:bodyPr/>
          <a:lstStyle/>
          <a:p>
            <a:r>
              <a:rPr lang="pt-BR" sz="2800" dirty="0">
                <a:solidFill>
                  <a:schemeClr val="bg1"/>
                </a:solidFill>
              </a:rPr>
              <a:t>Dr. Tedros, Diretor Geral da OMS</a:t>
            </a:r>
            <a:endParaRPr lang="en-US" sz="2800" dirty="0">
              <a:solidFill>
                <a:schemeClr val="bg1"/>
              </a:solidFill>
            </a:endParaRPr>
          </a:p>
        </p:txBody>
      </p:sp>
      <p:pic>
        <p:nvPicPr>
          <p:cNvPr id="6146" name="Picture 2" descr="Image result for dr tedros adhanom ghebreyesus">
            <a:extLst>
              <a:ext uri="{FF2B5EF4-FFF2-40B4-BE49-F238E27FC236}">
                <a16:creationId xmlns:a16="http://schemas.microsoft.com/office/drawing/2014/main" id="{827A1129-A058-4487-9A03-ED7340E2320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00675" y="2200275"/>
            <a:ext cx="3257550" cy="2171700"/>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9566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1"/>
          <p:cNvSpPr>
            <a:spLocks noGrp="1"/>
          </p:cNvSpPr>
          <p:nvPr>
            <p:ph type="dt" sz="quarter" idx="10"/>
          </p:nvPr>
        </p:nvSpPr>
        <p:spPr/>
        <p:txBody>
          <a:bodyPr/>
          <a:lstStyle/>
          <a:p>
            <a:pPr>
              <a:defRPr/>
            </a:pPr>
            <a:endParaRPr lang="en-US"/>
          </a:p>
          <a:p>
            <a:pPr>
              <a:defRPr/>
            </a:pPr>
            <a:endParaRPr lang="en-US"/>
          </a:p>
        </p:txBody>
      </p:sp>
      <p:pic>
        <p:nvPicPr>
          <p:cNvPr id="125955" name="Picture 2"/>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0" y="0"/>
            <a:ext cx="97536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56780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1259632" y="3221579"/>
            <a:ext cx="576064" cy="7680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itle 3"/>
          <p:cNvSpPr txBox="1">
            <a:spLocks/>
          </p:cNvSpPr>
          <p:nvPr/>
        </p:nvSpPr>
        <p:spPr>
          <a:xfrm>
            <a:off x="369440" y="299745"/>
            <a:ext cx="8229600" cy="614655"/>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defRPr/>
            </a:pPr>
            <a:r>
              <a:rPr lang="en-GB" sz="3200" dirty="0">
                <a:solidFill>
                  <a:prstClr val="white"/>
                </a:solidFill>
              </a:rPr>
              <a:t>Orientações de lei e </a:t>
            </a:r>
            <a:r>
              <a:rPr lang="en-GB" sz="3200" dirty="0" err="1">
                <a:solidFill>
                  <a:prstClr val="white"/>
                </a:solidFill>
              </a:rPr>
              <a:t>regulamento</a:t>
            </a:r>
            <a:endParaRPr kumimoji="0" lang="en-GB" sz="3200" b="0" i="0" u="none" strike="noStrike" kern="1200" cap="none" spc="0" normalizeH="0" baseline="0" noProof="0" dirty="0">
              <a:ln>
                <a:noFill/>
              </a:ln>
              <a:solidFill>
                <a:prstClr val="white"/>
              </a:solidFill>
              <a:effectLst/>
              <a:uLnTx/>
              <a:uFillTx/>
              <a:latin typeface="Calibri"/>
              <a:ea typeface="+mj-ea"/>
              <a:cs typeface="+mj-cs"/>
            </a:endParaRPr>
          </a:p>
        </p:txBody>
      </p:sp>
      <p:pic>
        <p:nvPicPr>
          <p:cNvPr id="2" name="Picture 1">
            <a:extLst>
              <a:ext uri="{FF2B5EF4-FFF2-40B4-BE49-F238E27FC236}">
                <a16:creationId xmlns:a16="http://schemas.microsoft.com/office/drawing/2014/main" id="{22F15F0C-8DA6-499D-96E0-F8645CB2992D}"/>
              </a:ext>
            </a:extLst>
          </p:cNvPr>
          <p:cNvPicPr>
            <a:picLocks noChangeAspect="1"/>
          </p:cNvPicPr>
          <p:nvPr/>
        </p:nvPicPr>
        <p:blipFill>
          <a:blip r:embed="rId3"/>
          <a:stretch>
            <a:fillRect/>
          </a:stretch>
        </p:blipFill>
        <p:spPr>
          <a:xfrm>
            <a:off x="1326909" y="1296720"/>
            <a:ext cx="6490181" cy="4617802"/>
          </a:xfrm>
          <a:prstGeom prst="rect">
            <a:avLst/>
          </a:prstGeom>
          <a:ln>
            <a:solidFill>
              <a:schemeClr val="bg2">
                <a:lumMod val="75000"/>
              </a:schemeClr>
            </a:solidFill>
          </a:ln>
        </p:spPr>
      </p:pic>
    </p:spTree>
    <p:extLst>
      <p:ext uri="{BB962C8B-B14F-4D97-AF65-F5344CB8AC3E}">
        <p14:creationId xmlns:p14="http://schemas.microsoft.com/office/powerpoint/2010/main" val="7801858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noChangeAspect="1"/>
          </p:cNvGraphicFramePr>
          <p:nvPr>
            <p:ph idx="1"/>
            <p:extLst>
              <p:ext uri="{D42A27DB-BD31-4B8C-83A1-F6EECF244321}">
                <p14:modId xmlns:p14="http://schemas.microsoft.com/office/powerpoint/2010/main" val="2938729833"/>
              </p:ext>
            </p:extLst>
          </p:nvPr>
        </p:nvGraphicFramePr>
        <p:xfrm>
          <a:off x="457200" y="1295412"/>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idx="4294967295"/>
          </p:nvPr>
        </p:nvSpPr>
        <p:spPr>
          <a:xfrm>
            <a:off x="0" y="380410"/>
            <a:ext cx="9144000" cy="748158"/>
          </a:xfrm>
          <a:prstGeom prst="rect">
            <a:avLst/>
          </a:prstGeom>
        </p:spPr>
        <p:txBody>
          <a:bodyPr/>
          <a:lstStyle/>
          <a:p>
            <a:r>
              <a:rPr lang="en-GB" sz="2200" dirty="0">
                <a:solidFill>
                  <a:schemeClr val="bg1"/>
                </a:solidFill>
              </a:rPr>
              <a:t>Orientações de financiamento da saúde</a:t>
            </a:r>
          </a:p>
        </p:txBody>
      </p:sp>
    </p:spTree>
    <p:extLst>
      <p:ext uri="{BB962C8B-B14F-4D97-AF65-F5344CB8AC3E}">
        <p14:creationId xmlns:p14="http://schemas.microsoft.com/office/powerpoint/2010/main" val="41194905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80410"/>
            <a:ext cx="9144000" cy="748158"/>
          </a:xfrm>
          <a:prstGeom prst="rect">
            <a:avLst/>
          </a:prstGeom>
        </p:spPr>
        <p:txBody>
          <a:bodyPr/>
          <a:lstStyle/>
          <a:p>
            <a:r>
              <a:rPr lang="en-GB" sz="2200" dirty="0">
                <a:solidFill>
                  <a:schemeClr val="bg1"/>
                </a:solidFill>
              </a:rPr>
              <a:t>Orientações para r</a:t>
            </a:r>
            <a:r>
              <a:rPr lang="pt-BR" sz="2200" dirty="0">
                <a:solidFill>
                  <a:schemeClr val="bg1"/>
                </a:solidFill>
              </a:rPr>
              <a:t>ecursos humanos em saúde</a:t>
            </a:r>
            <a:endParaRPr lang="en-GB" sz="2200" dirty="0">
              <a:solidFill>
                <a:schemeClr val="bg1"/>
              </a:solidFill>
            </a:endParaRPr>
          </a:p>
        </p:txBody>
      </p:sp>
      <p:pic>
        <p:nvPicPr>
          <p:cNvPr id="3" name="Picture 2">
            <a:extLst>
              <a:ext uri="{FF2B5EF4-FFF2-40B4-BE49-F238E27FC236}">
                <a16:creationId xmlns:a16="http://schemas.microsoft.com/office/drawing/2014/main" id="{D5422760-4603-4500-9B4B-B3B0B2B53CE9}"/>
              </a:ext>
            </a:extLst>
          </p:cNvPr>
          <p:cNvPicPr>
            <a:picLocks noChangeAspect="1"/>
          </p:cNvPicPr>
          <p:nvPr/>
        </p:nvPicPr>
        <p:blipFill>
          <a:blip r:embed="rId3"/>
          <a:stretch>
            <a:fillRect/>
          </a:stretch>
        </p:blipFill>
        <p:spPr>
          <a:xfrm>
            <a:off x="1549614" y="1606413"/>
            <a:ext cx="5937447" cy="3866736"/>
          </a:xfrm>
          <a:prstGeom prst="rect">
            <a:avLst/>
          </a:prstGeom>
        </p:spPr>
      </p:pic>
    </p:spTree>
    <p:extLst>
      <p:ext uri="{BB962C8B-B14F-4D97-AF65-F5344CB8AC3E}">
        <p14:creationId xmlns:p14="http://schemas.microsoft.com/office/powerpoint/2010/main" val="9121010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0" y="369465"/>
            <a:ext cx="9144000" cy="52646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r>
              <a:rPr lang="pt-BR" sz="2200" dirty="0">
                <a:solidFill>
                  <a:prstClr val="white"/>
                </a:solidFill>
              </a:rPr>
              <a:t>Orientações de modelo de atendimento: integrado e centrado nas pessoas</a:t>
            </a:r>
            <a:endParaRPr kumimoji="0" lang="en-US" sz="2200" b="0" i="0" u="none" strike="noStrike" kern="1200" cap="none" spc="0" normalizeH="0" baseline="0" noProof="0" dirty="0">
              <a:ln>
                <a:noFill/>
              </a:ln>
              <a:solidFill>
                <a:prstClr val="white"/>
              </a:solidFill>
              <a:effectLst/>
              <a:uLnTx/>
              <a:uFillTx/>
              <a:latin typeface="Calibri"/>
              <a:ea typeface="+mj-ea"/>
              <a:cs typeface="+mj-cs"/>
            </a:endParaRPr>
          </a:p>
        </p:txBody>
      </p:sp>
      <p:pic>
        <p:nvPicPr>
          <p:cNvPr id="7" name="Picture 3">
            <a:extLst>
              <a:ext uri="{FF2B5EF4-FFF2-40B4-BE49-F238E27FC236}">
                <a16:creationId xmlns:a16="http://schemas.microsoft.com/office/drawing/2014/main" id="{486308E0-5447-4833-99D5-B26F1D475DD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47850" y="1302629"/>
            <a:ext cx="5384850" cy="4520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554482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475" y="398464"/>
            <a:ext cx="8315325" cy="1143000"/>
          </a:xfrm>
        </p:spPr>
        <p:txBody>
          <a:bodyPr>
            <a:normAutofit/>
          </a:bodyPr>
          <a:lstStyle/>
          <a:p>
            <a:r>
              <a:rPr lang="en-GB" sz="3600" dirty="0" err="1">
                <a:solidFill>
                  <a:srgbClr val="0070C0"/>
                </a:solidFill>
              </a:rPr>
              <a:t>Desafios</a:t>
            </a:r>
            <a:r>
              <a:rPr lang="en-GB" sz="3600" dirty="0">
                <a:solidFill>
                  <a:srgbClr val="0070C0"/>
                </a:solidFill>
              </a:rPr>
              <a:t> e </a:t>
            </a:r>
            <a:r>
              <a:rPr lang="en-GB" sz="3600" dirty="0" err="1">
                <a:solidFill>
                  <a:srgbClr val="0070C0"/>
                </a:solidFill>
              </a:rPr>
              <a:t>oportunidades</a:t>
            </a:r>
            <a:endParaRPr lang="en-GB" sz="3600" dirty="0">
              <a:solidFill>
                <a:srgbClr val="0070C0"/>
              </a:solidFill>
            </a:endParaRPr>
          </a:p>
        </p:txBody>
      </p:sp>
      <p:pic>
        <p:nvPicPr>
          <p:cNvPr id="717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846862" y="1772818"/>
            <a:ext cx="3344388" cy="3498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99705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1259632" y="3221579"/>
            <a:ext cx="576064" cy="7680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6" name="Diagram 5"/>
          <p:cNvGraphicFramePr/>
          <p:nvPr>
            <p:extLst>
              <p:ext uri="{D42A27DB-BD31-4B8C-83A1-F6EECF244321}">
                <p14:modId xmlns:p14="http://schemas.microsoft.com/office/powerpoint/2010/main" val="3482465540"/>
              </p:ext>
            </p:extLst>
          </p:nvPr>
        </p:nvGraphicFramePr>
        <p:xfrm>
          <a:off x="190632" y="993847"/>
          <a:ext cx="8856984"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3"/>
          <p:cNvSpPr txBox="1">
            <a:spLocks/>
          </p:cNvSpPr>
          <p:nvPr/>
        </p:nvSpPr>
        <p:spPr>
          <a:xfrm>
            <a:off x="0" y="356895"/>
            <a:ext cx="9144000" cy="614655"/>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2200" dirty="0">
                <a:solidFill>
                  <a:schemeClr val="bg1"/>
                </a:solidFill>
              </a:rPr>
              <a:t>Atributos da atenção primária (básica) de alta qualidade</a:t>
            </a:r>
            <a:endParaRPr lang="en-GB" sz="2200" dirty="0">
              <a:solidFill>
                <a:schemeClr val="bg1"/>
              </a:solidFill>
            </a:endParaRPr>
          </a:p>
        </p:txBody>
      </p:sp>
    </p:spTree>
    <p:extLst>
      <p:ext uri="{BB962C8B-B14F-4D97-AF65-F5344CB8AC3E}">
        <p14:creationId xmlns:p14="http://schemas.microsoft.com/office/powerpoint/2010/main" val="5965078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0" y="369465"/>
            <a:ext cx="9144000" cy="52646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defRPr/>
            </a:pPr>
            <a:r>
              <a:rPr lang="pt-BR" sz="2200" dirty="0">
                <a:solidFill>
                  <a:prstClr val="white"/>
                </a:solidFill>
              </a:rPr>
              <a:t>Custo investimento em atenção primária para cobertura universal de saúde</a:t>
            </a:r>
            <a:endParaRPr kumimoji="0" lang="en-US" sz="2800" b="0" i="0" u="none" strike="noStrike" kern="1200" cap="none" spc="0" normalizeH="0" baseline="0" noProof="0" dirty="0">
              <a:ln>
                <a:noFill/>
              </a:ln>
              <a:solidFill>
                <a:prstClr val="white"/>
              </a:solidFill>
              <a:effectLst/>
              <a:uLnTx/>
              <a:uFillTx/>
              <a:latin typeface="Calibri"/>
              <a:ea typeface="+mj-ea"/>
              <a:cs typeface="+mj-cs"/>
            </a:endParaRPr>
          </a:p>
        </p:txBody>
      </p:sp>
      <p:pic>
        <p:nvPicPr>
          <p:cNvPr id="2" name="Picture 1">
            <a:extLst>
              <a:ext uri="{FF2B5EF4-FFF2-40B4-BE49-F238E27FC236}">
                <a16:creationId xmlns:a16="http://schemas.microsoft.com/office/drawing/2014/main" id="{E410A451-4B66-49AE-9C28-079D5C67977F}"/>
              </a:ext>
            </a:extLst>
          </p:cNvPr>
          <p:cNvPicPr>
            <a:picLocks noChangeAspect="1"/>
          </p:cNvPicPr>
          <p:nvPr/>
        </p:nvPicPr>
        <p:blipFill>
          <a:blip r:embed="rId2"/>
          <a:stretch>
            <a:fillRect/>
          </a:stretch>
        </p:blipFill>
        <p:spPr>
          <a:xfrm>
            <a:off x="3989435" y="1423615"/>
            <a:ext cx="1157449" cy="1635765"/>
          </a:xfrm>
          <a:prstGeom prst="rect">
            <a:avLst/>
          </a:prstGeom>
          <a:ln>
            <a:solidFill>
              <a:schemeClr val="tx2"/>
            </a:solidFill>
          </a:ln>
        </p:spPr>
      </p:pic>
      <p:pic>
        <p:nvPicPr>
          <p:cNvPr id="6" name="Picture 5">
            <a:extLst>
              <a:ext uri="{FF2B5EF4-FFF2-40B4-BE49-F238E27FC236}">
                <a16:creationId xmlns:a16="http://schemas.microsoft.com/office/drawing/2014/main" id="{A3C81631-6E09-4CDB-9286-39A526C23148}"/>
              </a:ext>
            </a:extLst>
          </p:cNvPr>
          <p:cNvPicPr>
            <a:picLocks noChangeAspect="1"/>
          </p:cNvPicPr>
          <p:nvPr/>
        </p:nvPicPr>
        <p:blipFill>
          <a:blip r:embed="rId3"/>
          <a:stretch>
            <a:fillRect/>
          </a:stretch>
        </p:blipFill>
        <p:spPr>
          <a:xfrm>
            <a:off x="642721" y="1155846"/>
            <a:ext cx="2672981" cy="2490552"/>
          </a:xfrm>
          <a:prstGeom prst="rect">
            <a:avLst/>
          </a:prstGeom>
        </p:spPr>
      </p:pic>
      <p:pic>
        <p:nvPicPr>
          <p:cNvPr id="4" name="Picture 3">
            <a:extLst>
              <a:ext uri="{FF2B5EF4-FFF2-40B4-BE49-F238E27FC236}">
                <a16:creationId xmlns:a16="http://schemas.microsoft.com/office/drawing/2014/main" id="{702A57A9-22D7-409B-BE3D-508987D36BA7}"/>
              </a:ext>
            </a:extLst>
          </p:cNvPr>
          <p:cNvPicPr>
            <a:picLocks noChangeAspect="1"/>
          </p:cNvPicPr>
          <p:nvPr/>
        </p:nvPicPr>
        <p:blipFill>
          <a:blip r:embed="rId4"/>
          <a:stretch>
            <a:fillRect/>
          </a:stretch>
        </p:blipFill>
        <p:spPr>
          <a:xfrm>
            <a:off x="3962401" y="3308774"/>
            <a:ext cx="4320208" cy="2821148"/>
          </a:xfrm>
          <a:prstGeom prst="rect">
            <a:avLst/>
          </a:prstGeom>
        </p:spPr>
      </p:pic>
    </p:spTree>
    <p:extLst>
      <p:ext uri="{BB962C8B-B14F-4D97-AF65-F5344CB8AC3E}">
        <p14:creationId xmlns:p14="http://schemas.microsoft.com/office/powerpoint/2010/main" val="10521315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379908D-4E26-4FBE-A894-43D748A8DCFD}"/>
              </a:ext>
            </a:extLst>
          </p:cNvPr>
          <p:cNvPicPr>
            <a:picLocks noChangeAspect="1"/>
          </p:cNvPicPr>
          <p:nvPr/>
        </p:nvPicPr>
        <p:blipFill>
          <a:blip r:embed="rId2"/>
          <a:stretch>
            <a:fillRect/>
          </a:stretch>
        </p:blipFill>
        <p:spPr>
          <a:xfrm>
            <a:off x="3126141" y="1990306"/>
            <a:ext cx="2788053" cy="3950844"/>
          </a:xfrm>
          <a:prstGeom prst="rect">
            <a:avLst/>
          </a:prstGeom>
          <a:ln>
            <a:solidFill>
              <a:schemeClr val="accent2">
                <a:lumMod val="50000"/>
              </a:schemeClr>
            </a:solidFill>
          </a:ln>
        </p:spPr>
      </p:pic>
      <p:sp>
        <p:nvSpPr>
          <p:cNvPr id="4" name="Rectangle 3">
            <a:extLst>
              <a:ext uri="{FF2B5EF4-FFF2-40B4-BE49-F238E27FC236}">
                <a16:creationId xmlns:a16="http://schemas.microsoft.com/office/drawing/2014/main" id="{B38E1F4A-433B-4523-987D-FBD2BC467D3C}"/>
              </a:ext>
            </a:extLst>
          </p:cNvPr>
          <p:cNvSpPr/>
          <p:nvPr/>
        </p:nvSpPr>
        <p:spPr>
          <a:xfrm>
            <a:off x="1616764" y="418921"/>
            <a:ext cx="5466522" cy="1200329"/>
          </a:xfrm>
          <a:prstGeom prst="rect">
            <a:avLst/>
          </a:prstGeom>
        </p:spPr>
        <p:txBody>
          <a:bodyPr wrap="square">
            <a:spAutoFit/>
          </a:bodyPr>
          <a:lstStyle/>
          <a:p>
            <a:pPr algn="ctr"/>
            <a:r>
              <a:rPr lang="pt-BR" sz="3600" dirty="0">
                <a:solidFill>
                  <a:srgbClr val="0070C0"/>
                </a:solidFill>
              </a:rPr>
              <a:t>Exemplos de países e algumas lições aprendidas</a:t>
            </a:r>
            <a:endParaRPr lang="en-GB" sz="3600" dirty="0">
              <a:solidFill>
                <a:srgbClr val="0070C0"/>
              </a:solidFill>
            </a:endParaRPr>
          </a:p>
        </p:txBody>
      </p:sp>
    </p:spTree>
    <p:extLst>
      <p:ext uri="{BB962C8B-B14F-4D97-AF65-F5344CB8AC3E}">
        <p14:creationId xmlns:p14="http://schemas.microsoft.com/office/powerpoint/2010/main" val="26183089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0" y="369465"/>
            <a:ext cx="9144000" cy="52646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defRPr/>
            </a:pPr>
            <a:r>
              <a:rPr lang="pt-BR" sz="2200" dirty="0">
                <a:solidFill>
                  <a:prstClr val="white"/>
                </a:solidFill>
              </a:rPr>
              <a:t>Exemplos de países com progresso em direção à cobertura universal de saúde</a:t>
            </a:r>
            <a:endParaRPr kumimoji="0" lang="en-US" sz="2800" b="0" i="0" u="none" strike="noStrike" kern="1200" cap="none" spc="0" normalizeH="0" baseline="0" noProof="0" dirty="0">
              <a:ln>
                <a:noFill/>
              </a:ln>
              <a:solidFill>
                <a:prstClr val="white"/>
              </a:solidFill>
              <a:effectLst/>
              <a:uLnTx/>
              <a:uFillTx/>
              <a:latin typeface="Calibri"/>
              <a:ea typeface="+mj-ea"/>
              <a:cs typeface="+mj-cs"/>
            </a:endParaRPr>
          </a:p>
        </p:txBody>
      </p:sp>
      <p:pic>
        <p:nvPicPr>
          <p:cNvPr id="4" name="Picture 3">
            <a:extLst>
              <a:ext uri="{FF2B5EF4-FFF2-40B4-BE49-F238E27FC236}">
                <a16:creationId xmlns:a16="http://schemas.microsoft.com/office/drawing/2014/main" id="{141ED5AD-3E96-4EDA-AE3B-4C9FFFA3E0BF}"/>
              </a:ext>
            </a:extLst>
          </p:cNvPr>
          <p:cNvPicPr>
            <a:picLocks noChangeAspect="1"/>
          </p:cNvPicPr>
          <p:nvPr/>
        </p:nvPicPr>
        <p:blipFill>
          <a:blip r:embed="rId2"/>
          <a:stretch>
            <a:fillRect/>
          </a:stretch>
        </p:blipFill>
        <p:spPr>
          <a:xfrm>
            <a:off x="5816431" y="4095750"/>
            <a:ext cx="2820361" cy="2101829"/>
          </a:xfrm>
          <a:prstGeom prst="rect">
            <a:avLst/>
          </a:prstGeom>
        </p:spPr>
      </p:pic>
      <p:pic>
        <p:nvPicPr>
          <p:cNvPr id="5" name="Picture 4">
            <a:extLst>
              <a:ext uri="{FF2B5EF4-FFF2-40B4-BE49-F238E27FC236}">
                <a16:creationId xmlns:a16="http://schemas.microsoft.com/office/drawing/2014/main" id="{EF4EA955-A9EC-41EB-BBF0-2635D6797494}"/>
              </a:ext>
            </a:extLst>
          </p:cNvPr>
          <p:cNvPicPr>
            <a:picLocks noChangeAspect="1"/>
          </p:cNvPicPr>
          <p:nvPr/>
        </p:nvPicPr>
        <p:blipFill>
          <a:blip r:embed="rId3"/>
          <a:stretch>
            <a:fillRect/>
          </a:stretch>
        </p:blipFill>
        <p:spPr>
          <a:xfrm>
            <a:off x="409575" y="1027140"/>
            <a:ext cx="2873106" cy="1887510"/>
          </a:xfrm>
          <a:prstGeom prst="rect">
            <a:avLst/>
          </a:prstGeom>
        </p:spPr>
      </p:pic>
      <p:pic>
        <p:nvPicPr>
          <p:cNvPr id="7" name="Picture 6">
            <a:extLst>
              <a:ext uri="{FF2B5EF4-FFF2-40B4-BE49-F238E27FC236}">
                <a16:creationId xmlns:a16="http://schemas.microsoft.com/office/drawing/2014/main" id="{BBE2384A-F209-4C49-B23F-5978530A2047}"/>
              </a:ext>
            </a:extLst>
          </p:cNvPr>
          <p:cNvPicPr>
            <a:picLocks noChangeAspect="1"/>
          </p:cNvPicPr>
          <p:nvPr/>
        </p:nvPicPr>
        <p:blipFill>
          <a:blip r:embed="rId4"/>
          <a:stretch>
            <a:fillRect/>
          </a:stretch>
        </p:blipFill>
        <p:spPr>
          <a:xfrm>
            <a:off x="5635902" y="1074764"/>
            <a:ext cx="3048516" cy="1887509"/>
          </a:xfrm>
          <a:prstGeom prst="rect">
            <a:avLst/>
          </a:prstGeom>
        </p:spPr>
      </p:pic>
      <p:pic>
        <p:nvPicPr>
          <p:cNvPr id="9" name="Picture 8">
            <a:extLst>
              <a:ext uri="{FF2B5EF4-FFF2-40B4-BE49-F238E27FC236}">
                <a16:creationId xmlns:a16="http://schemas.microsoft.com/office/drawing/2014/main" id="{9C425069-08E0-4A87-B434-98F2114712C0}"/>
              </a:ext>
            </a:extLst>
          </p:cNvPr>
          <p:cNvPicPr>
            <a:picLocks noChangeAspect="1"/>
          </p:cNvPicPr>
          <p:nvPr/>
        </p:nvPicPr>
        <p:blipFill>
          <a:blip r:embed="rId5"/>
          <a:stretch>
            <a:fillRect/>
          </a:stretch>
        </p:blipFill>
        <p:spPr>
          <a:xfrm>
            <a:off x="466725" y="4581525"/>
            <a:ext cx="2874481" cy="1571626"/>
          </a:xfrm>
          <a:prstGeom prst="rect">
            <a:avLst/>
          </a:prstGeom>
        </p:spPr>
      </p:pic>
      <p:pic>
        <p:nvPicPr>
          <p:cNvPr id="10" name="Picture 9">
            <a:extLst>
              <a:ext uri="{FF2B5EF4-FFF2-40B4-BE49-F238E27FC236}">
                <a16:creationId xmlns:a16="http://schemas.microsoft.com/office/drawing/2014/main" id="{D6BED467-7A90-4852-9A27-6BAE34C79C53}"/>
              </a:ext>
            </a:extLst>
          </p:cNvPr>
          <p:cNvPicPr>
            <a:picLocks noChangeAspect="1"/>
          </p:cNvPicPr>
          <p:nvPr/>
        </p:nvPicPr>
        <p:blipFill>
          <a:blip r:embed="rId6"/>
          <a:stretch>
            <a:fillRect/>
          </a:stretch>
        </p:blipFill>
        <p:spPr>
          <a:xfrm>
            <a:off x="2753445" y="2952750"/>
            <a:ext cx="3072957" cy="1833562"/>
          </a:xfrm>
          <a:prstGeom prst="rect">
            <a:avLst/>
          </a:prstGeom>
        </p:spPr>
      </p:pic>
      <p:sp>
        <p:nvSpPr>
          <p:cNvPr id="11" name="Rectangle 10">
            <a:extLst>
              <a:ext uri="{FF2B5EF4-FFF2-40B4-BE49-F238E27FC236}">
                <a16:creationId xmlns:a16="http://schemas.microsoft.com/office/drawing/2014/main" id="{FF5137BA-784E-4662-BF19-F2C353866CCC}"/>
              </a:ext>
            </a:extLst>
          </p:cNvPr>
          <p:cNvSpPr/>
          <p:nvPr/>
        </p:nvSpPr>
        <p:spPr>
          <a:xfrm>
            <a:off x="4152900" y="2952748"/>
            <a:ext cx="1673502" cy="542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88112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6" name="Straight Connector 55"/>
          <p:cNvCxnSpPr/>
          <p:nvPr/>
        </p:nvCxnSpPr>
        <p:spPr>
          <a:xfrm flipV="1">
            <a:off x="802175" y="3573016"/>
            <a:ext cx="5723334" cy="37592"/>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6565589" y="1319980"/>
            <a:ext cx="2412132"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Source: Adapted from Amelung et al. 2014</a:t>
            </a:r>
          </a:p>
        </p:txBody>
      </p:sp>
      <p:sp>
        <p:nvSpPr>
          <p:cNvPr id="3" name="Rectangle 2"/>
          <p:cNvSpPr/>
          <p:nvPr/>
        </p:nvSpPr>
        <p:spPr>
          <a:xfrm>
            <a:off x="0" y="338710"/>
            <a:ext cx="9144000"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200" b="0" i="0" u="none" strike="noStrike" kern="1200" cap="none" spc="0" normalizeH="0" baseline="0" noProof="0" dirty="0">
                <a:ln>
                  <a:noFill/>
                </a:ln>
                <a:solidFill>
                  <a:prstClr val="white"/>
                </a:solidFill>
                <a:effectLst/>
                <a:uLnTx/>
                <a:uFillTx/>
                <a:latin typeface="Arial Narrow"/>
                <a:ea typeface="+mn-ea"/>
                <a:cs typeface="Arial Narrow"/>
              </a:rPr>
              <a:t>Lições da implementação: desafios para alcançar sustentabilidade e escala</a:t>
            </a:r>
            <a:r>
              <a:rPr kumimoji="0" lang="en-US" sz="2200" b="0" i="0" u="none" strike="noStrike" kern="1200" cap="none" spc="0" normalizeH="0" baseline="0" noProof="0" dirty="0">
                <a:ln>
                  <a:noFill/>
                </a:ln>
                <a:solidFill>
                  <a:prstClr val="white"/>
                </a:solidFill>
                <a:effectLst/>
                <a:uLnTx/>
                <a:uFillTx/>
                <a:latin typeface="Arial Narrow"/>
                <a:ea typeface="+mn-ea"/>
                <a:cs typeface="Arial Narrow"/>
              </a:rPr>
              <a:t> </a:t>
            </a:r>
          </a:p>
        </p:txBody>
      </p:sp>
      <p:sp>
        <p:nvSpPr>
          <p:cNvPr id="40" name="Left Brace 39"/>
          <p:cNvSpPr/>
          <p:nvPr/>
        </p:nvSpPr>
        <p:spPr>
          <a:xfrm rot="16200000">
            <a:off x="1367269" y="5352718"/>
            <a:ext cx="361628" cy="1152128"/>
          </a:xfrm>
          <a:prstGeom prst="leftBrace">
            <a:avLst>
              <a:gd name="adj1" fmla="val 14254"/>
              <a:gd name="adj2" fmla="val 50000"/>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TextBox 42"/>
          <p:cNvSpPr txBox="1"/>
          <p:nvPr/>
        </p:nvSpPr>
        <p:spPr>
          <a:xfrm>
            <a:off x="412128" y="6034120"/>
            <a:ext cx="230425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50000"/>
                  </a:prstClr>
                </a:solidFill>
                <a:effectLst/>
                <a:uLnTx/>
                <a:uFillTx/>
                <a:latin typeface="Arial Narrow"/>
                <a:ea typeface="+mn-ea"/>
                <a:cs typeface="Arial Narrow"/>
              </a:rPr>
              <a:t>Project’s duration</a:t>
            </a:r>
          </a:p>
        </p:txBody>
      </p:sp>
      <p:sp>
        <p:nvSpPr>
          <p:cNvPr id="44" name="TextBox 43"/>
          <p:cNvSpPr txBox="1"/>
          <p:nvPr/>
        </p:nvSpPr>
        <p:spPr>
          <a:xfrm rot="16200000">
            <a:off x="-643933" y="3460358"/>
            <a:ext cx="230425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F0"/>
                </a:solidFill>
                <a:effectLst/>
                <a:uLnTx/>
                <a:uFillTx/>
                <a:latin typeface="Arial Narrow"/>
                <a:ea typeface="+mn-ea"/>
                <a:cs typeface="Arial Narrow"/>
              </a:rPr>
              <a:t>Success</a:t>
            </a:r>
          </a:p>
        </p:txBody>
      </p:sp>
      <p:sp>
        <p:nvSpPr>
          <p:cNvPr id="45" name="TextBox 44"/>
          <p:cNvSpPr txBox="1"/>
          <p:nvPr/>
        </p:nvSpPr>
        <p:spPr>
          <a:xfrm>
            <a:off x="2699792" y="5833564"/>
            <a:ext cx="230425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F0"/>
                </a:solidFill>
                <a:effectLst/>
                <a:uLnTx/>
                <a:uFillTx/>
                <a:latin typeface="Arial Narrow"/>
                <a:ea typeface="+mn-ea"/>
                <a:cs typeface="Arial Narrow"/>
              </a:rPr>
              <a:t>Time (years) </a:t>
            </a:r>
          </a:p>
        </p:txBody>
      </p:sp>
      <p:sp>
        <p:nvSpPr>
          <p:cNvPr id="18" name="Freeform 17"/>
          <p:cNvSpPr/>
          <p:nvPr/>
        </p:nvSpPr>
        <p:spPr>
          <a:xfrm>
            <a:off x="802175" y="5266792"/>
            <a:ext cx="144016" cy="432048"/>
          </a:xfrm>
          <a:custGeom>
            <a:avLst/>
            <a:gdLst>
              <a:gd name="connsiteX0" fmla="*/ 0 w 473987"/>
              <a:gd name="connsiteY0" fmla="*/ 505514 h 1030095"/>
              <a:gd name="connsiteX1" fmla="*/ 164072 w 473987"/>
              <a:gd name="connsiteY1" fmla="*/ 1015934 h 1030095"/>
              <a:gd name="connsiteX2" fmla="*/ 297761 w 473987"/>
              <a:gd name="connsiteY2" fmla="*/ 7248 h 1030095"/>
              <a:gd name="connsiteX3" fmla="*/ 473987 w 473987"/>
              <a:gd name="connsiteY3" fmla="*/ 535896 h 1030095"/>
            </a:gdLst>
            <a:ahLst/>
            <a:cxnLst>
              <a:cxn ang="0">
                <a:pos x="connsiteX0" y="connsiteY0"/>
              </a:cxn>
              <a:cxn ang="0">
                <a:pos x="connsiteX1" y="connsiteY1"/>
              </a:cxn>
              <a:cxn ang="0">
                <a:pos x="connsiteX2" y="connsiteY2"/>
              </a:cxn>
              <a:cxn ang="0">
                <a:pos x="connsiteX3" y="connsiteY3"/>
              </a:cxn>
            </a:cxnLst>
            <a:rect l="l" t="t" r="r" b="b"/>
            <a:pathLst>
              <a:path w="473987" h="1030095">
                <a:moveTo>
                  <a:pt x="0" y="505514"/>
                </a:moveTo>
                <a:cubicBezTo>
                  <a:pt x="57222" y="802246"/>
                  <a:pt x="114445" y="1098978"/>
                  <a:pt x="164072" y="1015934"/>
                </a:cubicBezTo>
                <a:cubicBezTo>
                  <a:pt x="213699" y="932890"/>
                  <a:pt x="246109" y="87254"/>
                  <a:pt x="297761" y="7248"/>
                </a:cubicBezTo>
                <a:cubicBezTo>
                  <a:pt x="349413" y="-72758"/>
                  <a:pt x="473987" y="535896"/>
                  <a:pt x="473987" y="535896"/>
                </a:cubicBezTo>
              </a:path>
            </a:pathLst>
          </a:custGeom>
          <a:ln w="3810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7" name="Freeform 66"/>
          <p:cNvSpPr/>
          <p:nvPr/>
        </p:nvSpPr>
        <p:spPr>
          <a:xfrm>
            <a:off x="802175" y="3610608"/>
            <a:ext cx="3384376" cy="1872208"/>
          </a:xfrm>
          <a:custGeom>
            <a:avLst/>
            <a:gdLst>
              <a:gd name="connsiteX0" fmla="*/ 0 w 2811710"/>
              <a:gd name="connsiteY0" fmla="*/ 11447 h 1587140"/>
              <a:gd name="connsiteX1" fmla="*/ 1358314 w 2811710"/>
              <a:gd name="connsiteY1" fmla="*/ 4655 h 1587140"/>
              <a:gd name="connsiteX2" fmla="*/ 2261593 w 2811710"/>
              <a:gd name="connsiteY2" fmla="*/ 72573 h 1587140"/>
              <a:gd name="connsiteX3" fmla="*/ 2574005 w 2811710"/>
              <a:gd name="connsiteY3" fmla="*/ 615915 h 1587140"/>
              <a:gd name="connsiteX4" fmla="*/ 2811710 w 2811710"/>
              <a:gd name="connsiteY4" fmla="*/ 1587140 h 1587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1710" h="1587140">
                <a:moveTo>
                  <a:pt x="0" y="11447"/>
                </a:moveTo>
                <a:cubicBezTo>
                  <a:pt x="490691" y="2957"/>
                  <a:pt x="981382" y="-5533"/>
                  <a:pt x="1358314" y="4655"/>
                </a:cubicBezTo>
                <a:cubicBezTo>
                  <a:pt x="1735246" y="14843"/>
                  <a:pt x="2058978" y="-29304"/>
                  <a:pt x="2261593" y="72573"/>
                </a:cubicBezTo>
                <a:cubicBezTo>
                  <a:pt x="2464208" y="174450"/>
                  <a:pt x="2482319" y="363487"/>
                  <a:pt x="2574005" y="615915"/>
                </a:cubicBezTo>
                <a:cubicBezTo>
                  <a:pt x="2665691" y="868343"/>
                  <a:pt x="2811710" y="1587140"/>
                  <a:pt x="2811710" y="1587140"/>
                </a:cubicBezTo>
              </a:path>
            </a:pathLst>
          </a:custGeom>
          <a:ln w="38100" cmpd="sng">
            <a:solidFill>
              <a:srgbClr val="FEC829"/>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8" name="Straight Connector 7"/>
          <p:cNvCxnSpPr/>
          <p:nvPr/>
        </p:nvCxnSpPr>
        <p:spPr>
          <a:xfrm>
            <a:off x="802175" y="2139566"/>
            <a:ext cx="0" cy="3339251"/>
          </a:xfrm>
          <a:prstGeom prst="line">
            <a:avLst/>
          </a:prstGeom>
          <a:ln w="38100" cap="rnd"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72" name="Freeform 71"/>
          <p:cNvSpPr/>
          <p:nvPr/>
        </p:nvSpPr>
        <p:spPr>
          <a:xfrm>
            <a:off x="802175" y="3610608"/>
            <a:ext cx="5723334" cy="864096"/>
          </a:xfrm>
          <a:custGeom>
            <a:avLst/>
            <a:gdLst>
              <a:gd name="connsiteX0" fmla="*/ 0 w 3979860"/>
              <a:gd name="connsiteY0" fmla="*/ 36023 h 729136"/>
              <a:gd name="connsiteX1" fmla="*/ 1188525 w 3979860"/>
              <a:gd name="connsiteY1" fmla="*/ 29231 h 729136"/>
              <a:gd name="connsiteX2" fmla="*/ 1609602 w 3979860"/>
              <a:gd name="connsiteY2" fmla="*/ 355237 h 729136"/>
              <a:gd name="connsiteX3" fmla="*/ 1915223 w 3979860"/>
              <a:gd name="connsiteY3" fmla="*/ 171859 h 729136"/>
              <a:gd name="connsiteX4" fmla="*/ 2363467 w 3979860"/>
              <a:gd name="connsiteY4" fmla="*/ 728785 h 729136"/>
              <a:gd name="connsiteX5" fmla="*/ 3232788 w 3979860"/>
              <a:gd name="connsiteY5" fmla="*/ 253360 h 729136"/>
              <a:gd name="connsiteX6" fmla="*/ 3979860 w 3979860"/>
              <a:gd name="connsiteY6" fmla="*/ 97149 h 729136"/>
              <a:gd name="connsiteX7" fmla="*/ 3979860 w 3979860"/>
              <a:gd name="connsiteY7" fmla="*/ 97149 h 72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79860" h="729136">
                <a:moveTo>
                  <a:pt x="0" y="36023"/>
                </a:moveTo>
                <a:cubicBezTo>
                  <a:pt x="460129" y="6026"/>
                  <a:pt x="920258" y="-23971"/>
                  <a:pt x="1188525" y="29231"/>
                </a:cubicBezTo>
                <a:cubicBezTo>
                  <a:pt x="1456792" y="82433"/>
                  <a:pt x="1488486" y="331466"/>
                  <a:pt x="1609602" y="355237"/>
                </a:cubicBezTo>
                <a:cubicBezTo>
                  <a:pt x="1730718" y="379008"/>
                  <a:pt x="1789579" y="109601"/>
                  <a:pt x="1915223" y="171859"/>
                </a:cubicBezTo>
                <a:cubicBezTo>
                  <a:pt x="2040867" y="234117"/>
                  <a:pt x="2143873" y="715202"/>
                  <a:pt x="2363467" y="728785"/>
                </a:cubicBezTo>
                <a:cubicBezTo>
                  <a:pt x="2583061" y="742369"/>
                  <a:pt x="2963389" y="358633"/>
                  <a:pt x="3232788" y="253360"/>
                </a:cubicBezTo>
                <a:cubicBezTo>
                  <a:pt x="3502187" y="148087"/>
                  <a:pt x="3979860" y="97149"/>
                  <a:pt x="3979860" y="97149"/>
                </a:cubicBezTo>
                <a:lnTo>
                  <a:pt x="3979860" y="97149"/>
                </a:lnTo>
              </a:path>
            </a:pathLst>
          </a:custGeom>
          <a:ln w="38100" cmpd="sng">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1" name="Freeform 70"/>
          <p:cNvSpPr/>
          <p:nvPr/>
        </p:nvSpPr>
        <p:spPr>
          <a:xfrm>
            <a:off x="802175" y="3610608"/>
            <a:ext cx="2232248" cy="1872208"/>
          </a:xfrm>
          <a:custGeom>
            <a:avLst/>
            <a:gdLst>
              <a:gd name="connsiteX0" fmla="*/ 0 w 1806557"/>
              <a:gd name="connsiteY0" fmla="*/ 13724 h 1609793"/>
              <a:gd name="connsiteX1" fmla="*/ 1032318 w 1806557"/>
              <a:gd name="connsiteY1" fmla="*/ 13724 h 1609793"/>
              <a:gd name="connsiteX2" fmla="*/ 1405855 w 1806557"/>
              <a:gd name="connsiteY2" fmla="*/ 156352 h 1609793"/>
              <a:gd name="connsiteX3" fmla="*/ 1629976 w 1806557"/>
              <a:gd name="connsiteY3" fmla="*/ 665735 h 1609793"/>
              <a:gd name="connsiteX4" fmla="*/ 1806557 w 1806557"/>
              <a:gd name="connsiteY4" fmla="*/ 1609793 h 1609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6557" h="1609793">
                <a:moveTo>
                  <a:pt x="0" y="13724"/>
                </a:moveTo>
                <a:cubicBezTo>
                  <a:pt x="399004" y="1838"/>
                  <a:pt x="798009" y="-10047"/>
                  <a:pt x="1032318" y="13724"/>
                </a:cubicBezTo>
                <a:cubicBezTo>
                  <a:pt x="1266627" y="37495"/>
                  <a:pt x="1306245" y="47684"/>
                  <a:pt x="1405855" y="156352"/>
                </a:cubicBezTo>
                <a:cubicBezTo>
                  <a:pt x="1505465" y="265021"/>
                  <a:pt x="1563192" y="423495"/>
                  <a:pt x="1629976" y="665735"/>
                </a:cubicBezTo>
                <a:cubicBezTo>
                  <a:pt x="1696760" y="907975"/>
                  <a:pt x="1806557" y="1609793"/>
                  <a:pt x="1806557" y="1609793"/>
                </a:cubicBezTo>
              </a:path>
            </a:pathLst>
          </a:custGeom>
          <a:ln w="38100" cmpd="sng">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5" name="Freeform 74"/>
          <p:cNvSpPr/>
          <p:nvPr/>
        </p:nvSpPr>
        <p:spPr>
          <a:xfrm>
            <a:off x="802175" y="2139566"/>
            <a:ext cx="5723334" cy="1449051"/>
          </a:xfrm>
          <a:custGeom>
            <a:avLst/>
            <a:gdLst>
              <a:gd name="connsiteX0" fmla="*/ 0 w 4000235"/>
              <a:gd name="connsiteY0" fmla="*/ 1202145 h 1202145"/>
              <a:gd name="connsiteX1" fmla="*/ 1066277 w 4000235"/>
              <a:gd name="connsiteY1" fmla="*/ 1188561 h 1202145"/>
              <a:gd name="connsiteX2" fmla="*/ 1792975 w 4000235"/>
              <a:gd name="connsiteY2" fmla="*/ 1079893 h 1202145"/>
              <a:gd name="connsiteX3" fmla="*/ 2682670 w 4000235"/>
              <a:gd name="connsiteY3" fmla="*/ 828597 h 1202145"/>
              <a:gd name="connsiteX4" fmla="*/ 3484076 w 4000235"/>
              <a:gd name="connsiteY4" fmla="*/ 366756 h 1202145"/>
              <a:gd name="connsiteX5" fmla="*/ 4000235 w 4000235"/>
              <a:gd name="connsiteY5" fmla="*/ 0 h 120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0235" h="1202145">
                <a:moveTo>
                  <a:pt x="0" y="1202145"/>
                </a:moveTo>
                <a:lnTo>
                  <a:pt x="1066277" y="1188561"/>
                </a:lnTo>
                <a:cubicBezTo>
                  <a:pt x="1365106" y="1168186"/>
                  <a:pt x="1523576" y="1139887"/>
                  <a:pt x="1792975" y="1079893"/>
                </a:cubicBezTo>
                <a:cubicBezTo>
                  <a:pt x="2062374" y="1019899"/>
                  <a:pt x="2400820" y="947453"/>
                  <a:pt x="2682670" y="828597"/>
                </a:cubicBezTo>
                <a:cubicBezTo>
                  <a:pt x="2964520" y="709741"/>
                  <a:pt x="3264482" y="504855"/>
                  <a:pt x="3484076" y="366756"/>
                </a:cubicBezTo>
                <a:cubicBezTo>
                  <a:pt x="3703670" y="228656"/>
                  <a:pt x="4000235" y="0"/>
                  <a:pt x="4000235" y="0"/>
                </a:cubicBezTo>
              </a:path>
            </a:pathLst>
          </a:custGeom>
          <a:ln w="38100" cmpd="sng">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7" name="Freeform 76"/>
          <p:cNvSpPr/>
          <p:nvPr/>
        </p:nvSpPr>
        <p:spPr>
          <a:xfrm>
            <a:off x="5050647" y="1988840"/>
            <a:ext cx="848947" cy="301452"/>
          </a:xfrm>
          <a:custGeom>
            <a:avLst/>
            <a:gdLst>
              <a:gd name="connsiteX0" fmla="*/ 0 w 848947"/>
              <a:gd name="connsiteY0" fmla="*/ 298839 h 301452"/>
              <a:gd name="connsiteX1" fmla="*/ 455036 w 848947"/>
              <a:gd name="connsiteY1" fmla="*/ 258088 h 301452"/>
              <a:gd name="connsiteX2" fmla="*/ 848947 w 848947"/>
              <a:gd name="connsiteY2" fmla="*/ 0 h 301452"/>
            </a:gdLst>
            <a:ahLst/>
            <a:cxnLst>
              <a:cxn ang="0">
                <a:pos x="connsiteX0" y="connsiteY0"/>
              </a:cxn>
              <a:cxn ang="0">
                <a:pos x="connsiteX1" y="connsiteY1"/>
              </a:cxn>
              <a:cxn ang="0">
                <a:pos x="connsiteX2" y="connsiteY2"/>
              </a:cxn>
            </a:cxnLst>
            <a:rect l="l" t="t" r="r" b="b"/>
            <a:pathLst>
              <a:path w="848947" h="301452">
                <a:moveTo>
                  <a:pt x="0" y="298839"/>
                </a:moveTo>
                <a:cubicBezTo>
                  <a:pt x="156772" y="303366"/>
                  <a:pt x="313545" y="307894"/>
                  <a:pt x="455036" y="258088"/>
                </a:cubicBezTo>
                <a:cubicBezTo>
                  <a:pt x="596527" y="208282"/>
                  <a:pt x="848947" y="0"/>
                  <a:pt x="848947" y="0"/>
                </a:cubicBezTo>
              </a:path>
            </a:pathLst>
          </a:custGeom>
          <a:ln w="38100" cmpd="sng">
            <a:solidFill>
              <a:srgbClr val="00B0F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81" name="Straight Connector 80"/>
          <p:cNvCxnSpPr/>
          <p:nvPr/>
        </p:nvCxnSpPr>
        <p:spPr>
          <a:xfrm>
            <a:off x="3034423" y="3645024"/>
            <a:ext cx="0" cy="1800200"/>
          </a:xfrm>
          <a:prstGeom prst="line">
            <a:avLst/>
          </a:prstGeom>
          <a:ln>
            <a:solidFill>
              <a:schemeClr val="bg1">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a:off x="2170327" y="3645024"/>
            <a:ext cx="0" cy="1800200"/>
          </a:xfrm>
          <a:prstGeom prst="line">
            <a:avLst/>
          </a:prstGeom>
          <a:ln>
            <a:solidFill>
              <a:schemeClr val="bg1">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flipV="1">
            <a:off x="946192" y="5482816"/>
            <a:ext cx="5579317" cy="34416"/>
          </a:xfrm>
          <a:prstGeom prst="line">
            <a:avLst/>
          </a:prstGeom>
          <a:ln w="38100" cap="rnd"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94" name="TextBox 93"/>
          <p:cNvSpPr txBox="1"/>
          <p:nvPr/>
        </p:nvSpPr>
        <p:spPr>
          <a:xfrm>
            <a:off x="2026311" y="5445224"/>
            <a:ext cx="36004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a:t>
            </a:r>
            <a:r>
              <a:rPr kumimoji="0" lang="en-US" sz="1800" b="0" i="0" u="none" strike="noStrike" kern="1200" cap="none" spc="0" normalizeH="0" baseline="-25000" noProof="0" dirty="0">
                <a:ln>
                  <a:noFill/>
                </a:ln>
                <a:solidFill>
                  <a:prstClr val="black"/>
                </a:solidFill>
                <a:effectLst/>
                <a:uLnTx/>
                <a:uFillTx/>
                <a:latin typeface="Calibri"/>
                <a:ea typeface="+mn-ea"/>
                <a:cs typeface="+mn-cs"/>
              </a:rPr>
              <a:t>1</a:t>
            </a:r>
          </a:p>
        </p:txBody>
      </p:sp>
      <p:sp>
        <p:nvSpPr>
          <p:cNvPr id="95" name="TextBox 94"/>
          <p:cNvSpPr txBox="1"/>
          <p:nvPr/>
        </p:nvSpPr>
        <p:spPr>
          <a:xfrm>
            <a:off x="2890407" y="5445224"/>
            <a:ext cx="36004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a:t>
            </a:r>
            <a:r>
              <a:rPr kumimoji="0" lang="en-US" sz="1800" b="0" i="0" u="none" strike="noStrike" kern="1200" cap="none" spc="0" normalizeH="0" baseline="-25000" noProof="0" dirty="0">
                <a:ln>
                  <a:noFill/>
                </a:ln>
                <a:solidFill>
                  <a:prstClr val="black"/>
                </a:solidFill>
                <a:effectLst/>
                <a:uLnTx/>
                <a:uFillTx/>
                <a:latin typeface="Calibri"/>
                <a:ea typeface="+mn-ea"/>
                <a:cs typeface="+mn-cs"/>
              </a:rPr>
              <a:t>2</a:t>
            </a:r>
          </a:p>
        </p:txBody>
      </p:sp>
      <p:sp>
        <p:nvSpPr>
          <p:cNvPr id="96" name="TextBox 95"/>
          <p:cNvSpPr txBox="1"/>
          <p:nvPr/>
        </p:nvSpPr>
        <p:spPr>
          <a:xfrm>
            <a:off x="4042535" y="5445224"/>
            <a:ext cx="36004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a:t>
            </a:r>
            <a:r>
              <a:rPr kumimoji="0" lang="en-US" sz="1800" b="0" i="0" u="none" strike="noStrike" kern="1200" cap="none" spc="0" normalizeH="0" baseline="-25000" noProof="0" dirty="0">
                <a:ln>
                  <a:noFill/>
                </a:ln>
                <a:solidFill>
                  <a:prstClr val="black"/>
                </a:solidFill>
                <a:effectLst/>
                <a:uLnTx/>
                <a:uFillTx/>
                <a:latin typeface="Calibri"/>
                <a:ea typeface="+mn-ea"/>
                <a:cs typeface="+mn-cs"/>
              </a:rPr>
              <a:t>3</a:t>
            </a:r>
          </a:p>
        </p:txBody>
      </p:sp>
      <p:graphicFrame>
        <p:nvGraphicFramePr>
          <p:cNvPr id="107" name="Table 106"/>
          <p:cNvGraphicFramePr>
            <a:graphicFrameLocks noGrp="1"/>
          </p:cNvGraphicFramePr>
          <p:nvPr>
            <p:extLst/>
          </p:nvPr>
        </p:nvGraphicFramePr>
        <p:xfrm>
          <a:off x="6624736" y="2636914"/>
          <a:ext cx="2627784" cy="2448270"/>
        </p:xfrm>
        <a:graphic>
          <a:graphicData uri="http://schemas.openxmlformats.org/drawingml/2006/table">
            <a:tbl>
              <a:tblPr firstRow="1" bandRow="1">
                <a:tableStyleId>{5C22544A-7EE6-4342-B048-85BDC9FD1C3A}</a:tableStyleId>
              </a:tblPr>
              <a:tblGrid>
                <a:gridCol w="414914">
                  <a:extLst>
                    <a:ext uri="{9D8B030D-6E8A-4147-A177-3AD203B41FA5}">
                      <a16:colId xmlns:a16="http://schemas.microsoft.com/office/drawing/2014/main" val="20000"/>
                    </a:ext>
                  </a:extLst>
                </a:gridCol>
                <a:gridCol w="2212870">
                  <a:extLst>
                    <a:ext uri="{9D8B030D-6E8A-4147-A177-3AD203B41FA5}">
                      <a16:colId xmlns:a16="http://schemas.microsoft.com/office/drawing/2014/main" val="20001"/>
                    </a:ext>
                  </a:extLst>
                </a:gridCol>
              </a:tblGrid>
              <a:tr h="408045">
                <a:tc>
                  <a:txBody>
                    <a:bodyPr/>
                    <a:lstStyle/>
                    <a:p>
                      <a:r>
                        <a:rPr lang="en-US" sz="1600" b="1" dirty="0">
                          <a:solidFill>
                            <a:schemeClr val="accent1">
                              <a:lumMod val="75000"/>
                            </a:schemeClr>
                          </a:solidFill>
                          <a:latin typeface="Arial Narrow"/>
                          <a:cs typeface="Arial Narrow"/>
                        </a:rPr>
                        <a:t>1</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sz="1600" b="1" dirty="0">
                          <a:solidFill>
                            <a:schemeClr val="accent1">
                              <a:lumMod val="75000"/>
                            </a:schemeClr>
                          </a:solidFill>
                          <a:latin typeface="Arial Narrow"/>
                          <a:cs typeface="Arial Narrow"/>
                        </a:rPr>
                        <a:t>Project failure</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08045">
                <a:tc>
                  <a:txBody>
                    <a:bodyPr/>
                    <a:lstStyle/>
                    <a:p>
                      <a:r>
                        <a:rPr lang="en-US" sz="1600" b="1" dirty="0">
                          <a:solidFill>
                            <a:srgbClr val="FEC829"/>
                          </a:solidFill>
                          <a:latin typeface="Arial Narrow"/>
                          <a:cs typeface="Arial Narrow"/>
                        </a:rPr>
                        <a:t>2</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sz="1600" b="1" dirty="0">
                          <a:solidFill>
                            <a:srgbClr val="FEC829"/>
                          </a:solidFill>
                          <a:latin typeface="Arial Narrow"/>
                          <a:cs typeface="Arial Narrow"/>
                        </a:rPr>
                        <a:t>Slow death</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08045">
                <a:tc>
                  <a:txBody>
                    <a:bodyPr/>
                    <a:lstStyle/>
                    <a:p>
                      <a:r>
                        <a:rPr lang="en-US" sz="1600" b="1" dirty="0">
                          <a:solidFill>
                            <a:schemeClr val="tx2">
                              <a:lumMod val="60000"/>
                              <a:lumOff val="40000"/>
                            </a:schemeClr>
                          </a:solidFill>
                          <a:latin typeface="Arial Narrow"/>
                          <a:cs typeface="Arial Narrow"/>
                        </a:rPr>
                        <a:t>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b="1" dirty="0">
                          <a:solidFill>
                            <a:schemeClr val="tx2">
                              <a:lumMod val="60000"/>
                              <a:lumOff val="40000"/>
                            </a:schemeClr>
                          </a:solidFill>
                          <a:latin typeface="Arial Narrow"/>
                          <a:cs typeface="Arial Narrow"/>
                        </a:rPr>
                        <a:t>Struggling</a:t>
                      </a:r>
                      <a:r>
                        <a:rPr lang="en-US" sz="1600" b="1" baseline="0" dirty="0">
                          <a:solidFill>
                            <a:schemeClr val="tx2">
                              <a:lumMod val="60000"/>
                              <a:lumOff val="40000"/>
                            </a:schemeClr>
                          </a:solidFill>
                          <a:latin typeface="Arial Narrow"/>
                          <a:cs typeface="Arial Narrow"/>
                        </a:rPr>
                        <a:t> projects</a:t>
                      </a:r>
                      <a:endParaRPr lang="en-US" sz="1600" b="1" dirty="0">
                        <a:solidFill>
                          <a:schemeClr val="tx2">
                            <a:lumMod val="60000"/>
                            <a:lumOff val="40000"/>
                          </a:schemeClr>
                        </a:solidFill>
                        <a:latin typeface="Arial Narrow"/>
                        <a:cs typeface="Arial Narrow"/>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08045">
                <a:tc>
                  <a:txBody>
                    <a:bodyPr/>
                    <a:lstStyle/>
                    <a:p>
                      <a:r>
                        <a:rPr lang="en-US" sz="1600" b="1" dirty="0">
                          <a:solidFill>
                            <a:schemeClr val="tx1"/>
                          </a:solidFill>
                          <a:latin typeface="Arial Narrow"/>
                          <a:cs typeface="Arial Narrow"/>
                        </a:rPr>
                        <a:t>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b="1" dirty="0">
                          <a:solidFill>
                            <a:schemeClr val="tx1"/>
                          </a:solidFill>
                          <a:latin typeface="Arial Narrow"/>
                          <a:cs typeface="Arial Narrow"/>
                        </a:rPr>
                        <a:t>Sustainable projects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08045">
                <a:tc>
                  <a:txBody>
                    <a:bodyPr/>
                    <a:lstStyle/>
                    <a:p>
                      <a:r>
                        <a:rPr lang="en-US" sz="1600" b="1" dirty="0">
                          <a:solidFill>
                            <a:schemeClr val="accent5">
                              <a:lumMod val="75000"/>
                            </a:schemeClr>
                          </a:solidFill>
                          <a:latin typeface="Arial Narrow"/>
                          <a:cs typeface="Arial Narrow"/>
                        </a:rPr>
                        <a:t>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b="1" dirty="0">
                          <a:solidFill>
                            <a:schemeClr val="accent5">
                              <a:lumMod val="75000"/>
                            </a:schemeClr>
                          </a:solidFill>
                          <a:latin typeface="Arial Narrow"/>
                          <a:cs typeface="Arial Narrow"/>
                        </a:rPr>
                        <a:t>Scaling up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08045">
                <a:tc>
                  <a:txBody>
                    <a:bodyPr/>
                    <a:lstStyle/>
                    <a:p>
                      <a:r>
                        <a:rPr lang="en-US" sz="1600" b="1" dirty="0">
                          <a:solidFill>
                            <a:srgbClr val="00B0F0"/>
                          </a:solidFill>
                          <a:latin typeface="Arial Narrow"/>
                          <a:cs typeface="Arial Narrow"/>
                        </a:rPr>
                        <a:t>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b="1" dirty="0">
                          <a:solidFill>
                            <a:srgbClr val="00B0F0"/>
                          </a:solidFill>
                          <a:latin typeface="Arial Narrow"/>
                          <a:cs typeface="Arial Narrow"/>
                        </a:rPr>
                        <a:t>System transformation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8546865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ontenegroh\Desktop\EMRO\bra.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266" y="1176564"/>
            <a:ext cx="3569968" cy="2672359"/>
          </a:xfrm>
          <a:prstGeom prst="rect">
            <a:avLst/>
          </a:prstGeom>
          <a:noFill/>
          <a:ln>
            <a:solidFill>
              <a:srgbClr val="96CCEE"/>
            </a:solidFill>
          </a:ln>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3321" y="2207955"/>
            <a:ext cx="4636140" cy="363405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241305" y="5994357"/>
            <a:ext cx="165975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(Portal da </a:t>
            </a:r>
            <a:r>
              <a:rPr kumimoji="0" lang="en-GB" sz="1200" b="0" i="0" u="none" strike="noStrike" kern="1200" cap="none" spc="0" normalizeH="0" baseline="0" noProof="0" dirty="0" err="1">
                <a:ln>
                  <a:noFill/>
                </a:ln>
                <a:solidFill>
                  <a:prstClr val="black"/>
                </a:solidFill>
                <a:effectLst/>
                <a:uLnTx/>
                <a:uFillTx/>
                <a:latin typeface="Calibri"/>
                <a:ea typeface="+mn-ea"/>
                <a:cs typeface="+mn-cs"/>
              </a:rPr>
              <a:t>Saude</a:t>
            </a:r>
            <a:r>
              <a:rPr kumimoji="0" lang="en-GB" sz="1200" b="0" i="0" u="none" strike="noStrike" kern="1200" cap="none" spc="0" normalizeH="0" baseline="0" noProof="0" dirty="0">
                <a:ln>
                  <a:noFill/>
                </a:ln>
                <a:solidFill>
                  <a:prstClr val="black"/>
                </a:solidFill>
                <a:effectLst/>
                <a:uLnTx/>
                <a:uFillTx/>
                <a:latin typeface="Calibri"/>
                <a:ea typeface="+mn-ea"/>
                <a:cs typeface="+mn-cs"/>
              </a:rPr>
              <a:t>, 2016)</a:t>
            </a:r>
          </a:p>
        </p:txBody>
      </p:sp>
      <p:sp>
        <p:nvSpPr>
          <p:cNvPr id="6" name="Title 3"/>
          <p:cNvSpPr txBox="1">
            <a:spLocks/>
          </p:cNvSpPr>
          <p:nvPr/>
        </p:nvSpPr>
        <p:spPr>
          <a:xfrm>
            <a:off x="369440" y="366005"/>
            <a:ext cx="8229600" cy="614655"/>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r>
              <a:rPr kumimoji="0" lang="en-GB" sz="2400" b="0" i="0" u="none" strike="noStrike" kern="1200" cap="none" spc="0" normalizeH="0" baseline="0" noProof="0" dirty="0">
                <a:ln>
                  <a:noFill/>
                </a:ln>
                <a:solidFill>
                  <a:prstClr val="white"/>
                </a:solidFill>
                <a:effectLst/>
                <a:uLnTx/>
                <a:uFillTx/>
                <a:latin typeface="Calibri"/>
                <a:ea typeface="+mj-ea"/>
                <a:cs typeface="+mj-cs"/>
              </a:rPr>
              <a:t>Brasil: </a:t>
            </a:r>
            <a:r>
              <a:rPr lang="pt-BR" sz="2400" dirty="0">
                <a:solidFill>
                  <a:prstClr val="white"/>
                </a:solidFill>
              </a:rPr>
              <a:t>Estratégia de Saúde da Família</a:t>
            </a:r>
            <a:endParaRPr kumimoji="0" lang="en-GB" sz="2400" b="0" i="0" u="none" strike="noStrike" kern="1200" cap="none" spc="0" normalizeH="0" baseline="0" noProof="0" dirty="0">
              <a:ln>
                <a:noFill/>
              </a:ln>
              <a:solidFill>
                <a:prstClr val="white"/>
              </a:solidFill>
              <a:effectLst/>
              <a:uLnTx/>
              <a:uFillTx/>
              <a:latin typeface="Calibri"/>
              <a:ea typeface="+mj-ea"/>
              <a:cs typeface="+mj-cs"/>
            </a:endParaRPr>
          </a:p>
        </p:txBody>
      </p:sp>
    </p:spTree>
    <p:extLst>
      <p:ext uri="{BB962C8B-B14F-4D97-AF65-F5344CB8AC3E}">
        <p14:creationId xmlns:p14="http://schemas.microsoft.com/office/powerpoint/2010/main" val="2607887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217" y="1763450"/>
            <a:ext cx="4476857" cy="3322900"/>
          </a:xfrm>
          <a:prstGeom prst="rect">
            <a:avLst/>
          </a:prstGeom>
          <a:noFill/>
          <a:ln w="9525">
            <a:solidFill>
              <a:srgbClr val="96CCEE"/>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3"/>
          <p:cNvSpPr txBox="1">
            <a:spLocks/>
          </p:cNvSpPr>
          <p:nvPr/>
        </p:nvSpPr>
        <p:spPr>
          <a:xfrm>
            <a:off x="369440" y="299745"/>
            <a:ext cx="8229600" cy="614655"/>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sz="3200" dirty="0">
              <a:solidFill>
                <a:schemeClr val="bg1"/>
              </a:solidFill>
            </a:endParaRPr>
          </a:p>
        </p:txBody>
      </p:sp>
      <p:pic>
        <p:nvPicPr>
          <p:cNvPr id="8"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85587" y="3597534"/>
            <a:ext cx="3647630" cy="1526915"/>
          </a:xfrm>
          <a:prstGeom prst="rect">
            <a:avLst/>
          </a:prstGeom>
          <a:noFill/>
          <a:ln w="9525">
            <a:noFill/>
            <a:miter lim="800000"/>
            <a:headEnd/>
            <a:tailEnd/>
          </a:ln>
          <a:effectLst/>
        </p:spPr>
      </p:pic>
      <p:sp>
        <p:nvSpPr>
          <p:cNvPr id="4" name="Rectangle 3">
            <a:extLst>
              <a:ext uri="{FF2B5EF4-FFF2-40B4-BE49-F238E27FC236}">
                <a16:creationId xmlns:a16="http://schemas.microsoft.com/office/drawing/2014/main" id="{B70267C5-35BB-4D98-950A-351385AF96CE}"/>
              </a:ext>
            </a:extLst>
          </p:cNvPr>
          <p:cNvSpPr/>
          <p:nvPr/>
        </p:nvSpPr>
        <p:spPr>
          <a:xfrm>
            <a:off x="3789258" y="339209"/>
            <a:ext cx="1469441" cy="523220"/>
          </a:xfrm>
          <a:prstGeom prst="rect">
            <a:avLst/>
          </a:prstGeom>
        </p:spPr>
        <p:txBody>
          <a:bodyPr wrap="none">
            <a:spAutoFit/>
          </a:bodyPr>
          <a:lstStyle/>
          <a:p>
            <a:r>
              <a:rPr lang="en-US" sz="2800" dirty="0">
                <a:solidFill>
                  <a:schemeClr val="bg1"/>
                </a:solidFill>
              </a:rPr>
              <a:t>Tailândia</a:t>
            </a:r>
          </a:p>
        </p:txBody>
      </p:sp>
    </p:spTree>
    <p:extLst>
      <p:ext uri="{BB962C8B-B14F-4D97-AF65-F5344CB8AC3E}">
        <p14:creationId xmlns:p14="http://schemas.microsoft.com/office/powerpoint/2010/main" val="40372361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438119" y="6031914"/>
            <a:ext cx="1051891"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mn-cs"/>
              </a:rPr>
              <a:t>Source: NHSO (2012)</a:t>
            </a:r>
            <a:endParaRPr kumimoji="0" lang="th-TH" sz="800" b="0" i="0" u="none" strike="noStrike" kern="1200" cap="none" spc="0" normalizeH="0" baseline="0" noProof="0" dirty="0">
              <a:ln>
                <a:noFill/>
              </a:ln>
              <a:solidFill>
                <a:prstClr val="black"/>
              </a:solidFill>
              <a:effectLst/>
              <a:uLnTx/>
              <a:uFillTx/>
              <a:latin typeface="Calibri"/>
              <a:ea typeface="+mn-ea"/>
              <a:cs typeface="Cordia New" panose="020B0304020202020204" pitchFamily="34" charset="-34"/>
            </a:endParaRPr>
          </a:p>
        </p:txBody>
      </p:sp>
      <p:sp>
        <p:nvSpPr>
          <p:cNvPr id="11" name="Title 3"/>
          <p:cNvSpPr txBox="1">
            <a:spLocks/>
          </p:cNvSpPr>
          <p:nvPr/>
        </p:nvSpPr>
        <p:spPr>
          <a:xfrm>
            <a:off x="369440" y="375945"/>
            <a:ext cx="8229600" cy="614655"/>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r>
              <a:rPr kumimoji="0" lang="en-GB" sz="2200" b="0" i="0" u="none" strike="noStrike" kern="1200" cap="none" spc="0" normalizeH="0" baseline="0" noProof="0" dirty="0">
                <a:ln>
                  <a:noFill/>
                </a:ln>
                <a:solidFill>
                  <a:prstClr val="white"/>
                </a:solidFill>
                <a:effectLst/>
                <a:uLnTx/>
                <a:uFillTx/>
                <a:latin typeface="Calibri"/>
                <a:ea typeface="+mj-ea"/>
                <a:cs typeface="+mj-cs"/>
              </a:rPr>
              <a:t>Tailândia: </a:t>
            </a:r>
            <a:r>
              <a:rPr lang="pt-BR" sz="2200" dirty="0">
                <a:solidFill>
                  <a:prstClr val="white"/>
                </a:solidFill>
              </a:rPr>
              <a:t>aumento do gasto público e gerenciamento de custo</a:t>
            </a:r>
            <a:r>
              <a:rPr kumimoji="0" lang="en-GB" sz="2200" b="0" i="0" u="none" strike="noStrike" kern="1200" cap="none" spc="0" normalizeH="0" baseline="0" noProof="0" dirty="0">
                <a:ln>
                  <a:noFill/>
                </a:ln>
                <a:solidFill>
                  <a:prstClr val="white"/>
                </a:solidFill>
                <a:effectLst/>
                <a:uLnTx/>
                <a:uFillTx/>
                <a:latin typeface="Calibri"/>
                <a:ea typeface="+mj-ea"/>
                <a:cs typeface="+mj-cs"/>
              </a:rPr>
              <a:t> </a:t>
            </a:r>
          </a:p>
        </p:txBody>
      </p:sp>
      <p:pic>
        <p:nvPicPr>
          <p:cNvPr id="4" name="Picture 3">
            <a:extLst>
              <a:ext uri="{FF2B5EF4-FFF2-40B4-BE49-F238E27FC236}">
                <a16:creationId xmlns:a16="http://schemas.microsoft.com/office/drawing/2014/main" id="{D87FDAA8-441C-434D-B40F-460C5EC3A8FD}"/>
              </a:ext>
            </a:extLst>
          </p:cNvPr>
          <p:cNvPicPr>
            <a:picLocks noChangeAspect="1"/>
          </p:cNvPicPr>
          <p:nvPr/>
        </p:nvPicPr>
        <p:blipFill>
          <a:blip r:embed="rId2"/>
          <a:stretch>
            <a:fillRect/>
          </a:stretch>
        </p:blipFill>
        <p:spPr>
          <a:xfrm>
            <a:off x="900112" y="1276350"/>
            <a:ext cx="7205663" cy="3865234"/>
          </a:xfrm>
          <a:prstGeom prst="rect">
            <a:avLst/>
          </a:prstGeom>
        </p:spPr>
      </p:pic>
    </p:spTree>
    <p:extLst>
      <p:ext uri="{BB962C8B-B14F-4D97-AF65-F5344CB8AC3E}">
        <p14:creationId xmlns:p14="http://schemas.microsoft.com/office/powerpoint/2010/main" val="1877608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066769" y="5708064"/>
            <a:ext cx="1051891"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mn-cs"/>
              </a:rPr>
              <a:t>Source: NHSO (2012)</a:t>
            </a:r>
            <a:endParaRPr kumimoji="0" lang="th-TH" sz="800" b="0" i="0" u="none" strike="noStrike" kern="1200" cap="none" spc="0" normalizeH="0" baseline="0" noProof="0" dirty="0">
              <a:ln>
                <a:noFill/>
              </a:ln>
              <a:solidFill>
                <a:prstClr val="black"/>
              </a:solidFill>
              <a:effectLst/>
              <a:uLnTx/>
              <a:uFillTx/>
              <a:latin typeface="Calibri"/>
              <a:ea typeface="+mn-ea"/>
              <a:cs typeface="Cordia New" panose="020B0304020202020204" pitchFamily="34" charset="-34"/>
            </a:endParaRPr>
          </a:p>
        </p:txBody>
      </p:sp>
      <p:sp>
        <p:nvSpPr>
          <p:cNvPr id="11" name="Title 3"/>
          <p:cNvSpPr txBox="1">
            <a:spLocks/>
          </p:cNvSpPr>
          <p:nvPr/>
        </p:nvSpPr>
        <p:spPr>
          <a:xfrm>
            <a:off x="369440" y="223545"/>
            <a:ext cx="8229600" cy="614655"/>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r>
              <a:rPr kumimoji="0" lang="en-GB" sz="2200" b="0" i="0" u="none" strike="noStrike" kern="1200" cap="none" spc="0" normalizeH="0" baseline="0" noProof="0" dirty="0">
                <a:ln>
                  <a:noFill/>
                </a:ln>
                <a:solidFill>
                  <a:prstClr val="white"/>
                </a:solidFill>
                <a:effectLst/>
                <a:uLnTx/>
                <a:uFillTx/>
                <a:latin typeface="Calibri"/>
                <a:ea typeface="+mj-ea"/>
                <a:cs typeface="+mj-cs"/>
              </a:rPr>
              <a:t>Tailândia: </a:t>
            </a:r>
            <a:r>
              <a:rPr lang="pt-BR" sz="2200" dirty="0">
                <a:solidFill>
                  <a:prstClr val="white"/>
                </a:solidFill>
              </a:rPr>
              <a:t>291.790 famílias impedidas de empobrecer </a:t>
            </a:r>
          </a:p>
          <a:p>
            <a:pPr lvl="0"/>
            <a:r>
              <a:rPr lang="pt-BR" sz="2200" dirty="0">
                <a:solidFill>
                  <a:prstClr val="white"/>
                </a:solidFill>
              </a:rPr>
              <a:t>em 2004-09 como resultado do Esquema UC</a:t>
            </a:r>
            <a:r>
              <a:rPr kumimoji="0" lang="en-GB" sz="2200" b="0" i="0" u="none" strike="noStrike" kern="1200" cap="none" spc="0" normalizeH="0" baseline="0" noProof="0" dirty="0">
                <a:ln>
                  <a:noFill/>
                </a:ln>
                <a:solidFill>
                  <a:prstClr val="white"/>
                </a:solidFill>
                <a:effectLst/>
                <a:uLnTx/>
                <a:uFillTx/>
                <a:latin typeface="Calibri"/>
                <a:ea typeface="+mj-ea"/>
                <a:cs typeface="+mj-cs"/>
              </a:rPr>
              <a:t> </a:t>
            </a:r>
          </a:p>
        </p:txBody>
      </p:sp>
      <p:pic>
        <p:nvPicPr>
          <p:cNvPr id="3" name="Picture 2">
            <a:extLst>
              <a:ext uri="{FF2B5EF4-FFF2-40B4-BE49-F238E27FC236}">
                <a16:creationId xmlns:a16="http://schemas.microsoft.com/office/drawing/2014/main" id="{9F060688-C9A3-450F-A57D-8CBFFAB0E11A}"/>
              </a:ext>
            </a:extLst>
          </p:cNvPr>
          <p:cNvPicPr>
            <a:picLocks noChangeAspect="1"/>
          </p:cNvPicPr>
          <p:nvPr/>
        </p:nvPicPr>
        <p:blipFill>
          <a:blip r:embed="rId2"/>
          <a:stretch>
            <a:fillRect/>
          </a:stretch>
        </p:blipFill>
        <p:spPr>
          <a:xfrm>
            <a:off x="1038225" y="1329164"/>
            <a:ext cx="7067550" cy="4211785"/>
          </a:xfrm>
          <a:prstGeom prst="rect">
            <a:avLst/>
          </a:prstGeom>
        </p:spPr>
      </p:pic>
    </p:spTree>
    <p:extLst>
      <p:ext uri="{BB962C8B-B14F-4D97-AF65-F5344CB8AC3E}">
        <p14:creationId xmlns:p14="http://schemas.microsoft.com/office/powerpoint/2010/main" val="22593743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p:cNvSpPr txBox="1">
            <a:spLocks/>
          </p:cNvSpPr>
          <p:nvPr/>
        </p:nvSpPr>
        <p:spPr>
          <a:xfrm>
            <a:off x="369440" y="299745"/>
            <a:ext cx="8229600" cy="614655"/>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200" dirty="0">
                <a:solidFill>
                  <a:schemeClr val="bg1"/>
                </a:solidFill>
              </a:rPr>
              <a:t>Tailândia: a</a:t>
            </a:r>
            <a:r>
              <a:rPr lang="pt-BR" sz="3200" dirty="0">
                <a:solidFill>
                  <a:schemeClr val="bg1"/>
                </a:solidFill>
              </a:rPr>
              <a:t>tenção primária baseada no distrito</a:t>
            </a:r>
            <a:r>
              <a:rPr lang="en-GB" sz="3200" dirty="0">
                <a:solidFill>
                  <a:schemeClr val="bg1"/>
                </a:solidFill>
              </a:rPr>
              <a:t>:</a:t>
            </a:r>
          </a:p>
        </p:txBody>
      </p:sp>
      <p:sp>
        <p:nvSpPr>
          <p:cNvPr id="12" name="Content Placeholder 11"/>
          <p:cNvSpPr>
            <a:spLocks noGrp="1"/>
          </p:cNvSpPr>
          <p:nvPr>
            <p:ph sz="half" idx="2"/>
          </p:nvPr>
        </p:nvSpPr>
        <p:spPr>
          <a:xfrm>
            <a:off x="3143250" y="1149722"/>
            <a:ext cx="5453429" cy="5115658"/>
          </a:xfrm>
        </p:spPr>
        <p:txBody>
          <a:bodyPr>
            <a:normAutofit fontScale="77500" lnSpcReduction="20000"/>
          </a:bodyPr>
          <a:lstStyle/>
          <a:p>
            <a:r>
              <a:rPr lang="pt-BR" dirty="0">
                <a:solidFill>
                  <a:schemeClr val="tx2"/>
                </a:solidFill>
              </a:rPr>
              <a:t>"Equipe Matricial", incluindo Unidade de Atenção Básica (PCU) e Hospital Distrital</a:t>
            </a:r>
          </a:p>
          <a:p>
            <a:r>
              <a:rPr lang="pt-BR" dirty="0">
                <a:solidFill>
                  <a:schemeClr val="tx2"/>
                </a:solidFill>
              </a:rPr>
              <a:t>PCU contratada e equipe de atendimento à família: Médico (por 10.000), enfermeiro e ACS</a:t>
            </a:r>
          </a:p>
          <a:p>
            <a:r>
              <a:rPr lang="pt-BR" dirty="0">
                <a:solidFill>
                  <a:schemeClr val="tx2"/>
                </a:solidFill>
              </a:rPr>
              <a:t>Registro de população</a:t>
            </a:r>
          </a:p>
          <a:p>
            <a:r>
              <a:rPr lang="pt-BR" dirty="0">
                <a:solidFill>
                  <a:schemeClr val="tx2"/>
                </a:solidFill>
              </a:rPr>
              <a:t>Cuidado centrado na pessoa, abrangente e contínuo</a:t>
            </a:r>
          </a:p>
          <a:p>
            <a:r>
              <a:rPr lang="pt-BR" dirty="0">
                <a:solidFill>
                  <a:schemeClr val="tx2"/>
                </a:solidFill>
              </a:rPr>
              <a:t>Primeiro contato</a:t>
            </a:r>
          </a:p>
          <a:p>
            <a:r>
              <a:rPr lang="pt-BR" dirty="0">
                <a:solidFill>
                  <a:schemeClr val="tx2"/>
                </a:solidFill>
              </a:rPr>
              <a:t>Sistema de informações construído em torno da pasta da família</a:t>
            </a:r>
          </a:p>
          <a:p>
            <a:r>
              <a:rPr lang="pt-BR" dirty="0">
                <a:solidFill>
                  <a:schemeClr val="tx2"/>
                </a:solidFill>
              </a:rPr>
              <a:t>Sistema de referência, incluindo atendimento domiciliar e comunitário</a:t>
            </a:r>
          </a:p>
          <a:p>
            <a:r>
              <a:rPr lang="pt-BR" dirty="0">
                <a:solidFill>
                  <a:schemeClr val="tx2"/>
                </a:solidFill>
              </a:rPr>
              <a:t>Participação da comunidade</a:t>
            </a:r>
          </a:p>
          <a:p>
            <a:r>
              <a:rPr lang="pt-BR" dirty="0">
                <a:solidFill>
                  <a:schemeClr val="tx2"/>
                </a:solidFill>
              </a:rPr>
              <a:t>Financiamento per capita + incentivos</a:t>
            </a:r>
          </a:p>
          <a:p>
            <a:r>
              <a:rPr lang="pt-BR" dirty="0">
                <a:solidFill>
                  <a:schemeClr val="tx2"/>
                </a:solidFill>
              </a:rPr>
              <a:t>Pequena taxa fixa no ponto de serviço</a:t>
            </a:r>
            <a:endParaRPr lang="en-US" dirty="0">
              <a:solidFill>
                <a:schemeClr val="tx2"/>
              </a:solidFill>
            </a:endParaRPr>
          </a:p>
        </p:txBody>
      </p:sp>
      <p:pic>
        <p:nvPicPr>
          <p:cNvPr id="10" name="Content Placeholder 12">
            <a:extLst>
              <a:ext uri="{FF2B5EF4-FFF2-40B4-BE49-F238E27FC236}">
                <a16:creationId xmlns:a16="http://schemas.microsoft.com/office/drawing/2014/main" id="{F6FC648E-7C3B-475A-8360-196E3CA91248}"/>
              </a:ext>
            </a:extLst>
          </p:cNvPr>
          <p:cNvPicPr>
            <a:picLocks noChangeAspect="1"/>
          </p:cNvPicPr>
          <p:nvPr/>
        </p:nvPicPr>
        <p:blipFill>
          <a:blip r:embed="rId2"/>
          <a:stretch>
            <a:fillRect/>
          </a:stretch>
        </p:blipFill>
        <p:spPr>
          <a:xfrm>
            <a:off x="607565" y="1227614"/>
            <a:ext cx="2145160" cy="3041466"/>
          </a:xfrm>
          <a:prstGeom prst="rect">
            <a:avLst/>
          </a:prstGeom>
          <a:ln>
            <a:solidFill>
              <a:schemeClr val="tx2"/>
            </a:solidFill>
          </a:ln>
        </p:spPr>
      </p:pic>
    </p:spTree>
    <p:extLst>
      <p:ext uri="{BB962C8B-B14F-4D97-AF65-F5344CB8AC3E}">
        <p14:creationId xmlns:p14="http://schemas.microsoft.com/office/powerpoint/2010/main" val="1562612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7" name="Table 86"/>
          <p:cNvGraphicFramePr>
            <a:graphicFrameLocks noGrp="1"/>
          </p:cNvGraphicFramePr>
          <p:nvPr>
            <p:extLst>
              <p:ext uri="{D42A27DB-BD31-4B8C-83A1-F6EECF244321}">
                <p14:modId xmlns:p14="http://schemas.microsoft.com/office/powerpoint/2010/main" val="3257801859"/>
              </p:ext>
            </p:extLst>
          </p:nvPr>
        </p:nvGraphicFramePr>
        <p:xfrm>
          <a:off x="6933976" y="2420888"/>
          <a:ext cx="2030514" cy="2042236"/>
        </p:xfrm>
        <a:graphic>
          <a:graphicData uri="http://schemas.openxmlformats.org/drawingml/2006/table">
            <a:tbl>
              <a:tblPr firstRow="1" bandRow="1">
                <a:tableStyleId>{5C22544A-7EE6-4342-B048-85BDC9FD1C3A}</a:tableStyleId>
              </a:tblPr>
              <a:tblGrid>
                <a:gridCol w="2030514">
                  <a:extLst>
                    <a:ext uri="{9D8B030D-6E8A-4147-A177-3AD203B41FA5}">
                      <a16:colId xmlns:a16="http://schemas.microsoft.com/office/drawing/2014/main" val="20000"/>
                    </a:ext>
                  </a:extLst>
                </a:gridCol>
              </a:tblGrid>
              <a:tr h="1449216">
                <a:tc>
                  <a:txBody>
                    <a:bodyPr/>
                    <a:lstStyle/>
                    <a:p>
                      <a:endParaRPr lang="en-US" sz="1800" dirty="0"/>
                    </a:p>
                  </a:txBody>
                  <a:tcPr>
                    <a:blipFill rotWithShape="1">
                      <a:blip r:embed="rId3"/>
                      <a:stretch>
                        <a:fillRect/>
                      </a:stretch>
                    </a:blipFill>
                  </a:tcPr>
                </a:tc>
                <a:extLst>
                  <a:ext uri="{0D108BD9-81ED-4DB2-BD59-A6C34878D82A}">
                    <a16:rowId xmlns:a16="http://schemas.microsoft.com/office/drawing/2014/main" val="10000"/>
                  </a:ext>
                </a:extLst>
              </a:tr>
              <a:tr h="593020">
                <a:tc>
                  <a:txBody>
                    <a:bodyPr/>
                    <a:lstStyle/>
                    <a:p>
                      <a:pPr algn="ctr"/>
                      <a:r>
                        <a:rPr lang="en-US" sz="1800" dirty="0">
                          <a:latin typeface="Arial Narrow" panose="020B0606020202030204" pitchFamily="34" charset="0"/>
                        </a:rPr>
                        <a:t>Mudança climática</a:t>
                      </a:r>
                      <a:r>
                        <a:rPr lang="en-US" sz="1800" baseline="0" dirty="0">
                          <a:latin typeface="Arial Narrow" panose="020B0606020202030204" pitchFamily="34" charset="0"/>
                        </a:rPr>
                        <a:t> </a:t>
                      </a:r>
                      <a:endParaRPr lang="en-US" sz="1800" dirty="0">
                        <a:latin typeface="Arial Narrow" panose="020B0606020202030204" pitchFamily="34" charset="0"/>
                      </a:endParaRPr>
                    </a:p>
                  </a:txBody>
                  <a:tcPr anchor="ctr">
                    <a:solidFill>
                      <a:schemeClr val="accent1">
                        <a:lumMod val="20000"/>
                        <a:lumOff val="80000"/>
                      </a:schemeClr>
                    </a:solidFill>
                  </a:tcPr>
                </a:tc>
                <a:extLst>
                  <a:ext uri="{0D108BD9-81ED-4DB2-BD59-A6C34878D82A}">
                    <a16:rowId xmlns:a16="http://schemas.microsoft.com/office/drawing/2014/main" val="10001"/>
                  </a:ext>
                </a:extLst>
              </a:tr>
            </a:tbl>
          </a:graphicData>
        </a:graphic>
      </p:graphicFrame>
      <p:graphicFrame>
        <p:nvGraphicFramePr>
          <p:cNvPr id="79" name="Table 78"/>
          <p:cNvGraphicFramePr>
            <a:graphicFrameLocks noGrp="1"/>
          </p:cNvGraphicFramePr>
          <p:nvPr>
            <p:extLst>
              <p:ext uri="{D42A27DB-BD31-4B8C-83A1-F6EECF244321}">
                <p14:modId xmlns:p14="http://schemas.microsoft.com/office/powerpoint/2010/main" val="1713540949"/>
              </p:ext>
            </p:extLst>
          </p:nvPr>
        </p:nvGraphicFramePr>
        <p:xfrm>
          <a:off x="251521" y="2411746"/>
          <a:ext cx="2030514" cy="2025366"/>
        </p:xfrm>
        <a:graphic>
          <a:graphicData uri="http://schemas.openxmlformats.org/drawingml/2006/table">
            <a:tbl>
              <a:tblPr firstRow="1" bandRow="1">
                <a:tableStyleId>{5C22544A-7EE6-4342-B048-85BDC9FD1C3A}</a:tableStyleId>
              </a:tblPr>
              <a:tblGrid>
                <a:gridCol w="2030514">
                  <a:extLst>
                    <a:ext uri="{9D8B030D-6E8A-4147-A177-3AD203B41FA5}">
                      <a16:colId xmlns:a16="http://schemas.microsoft.com/office/drawing/2014/main" val="20000"/>
                    </a:ext>
                  </a:extLst>
                </a:gridCol>
              </a:tblGrid>
              <a:tr h="1436238">
                <a:tc>
                  <a:txBody>
                    <a:bodyPr/>
                    <a:lstStyle/>
                    <a:p>
                      <a:endParaRPr lang="en-US" sz="1800" dirty="0"/>
                    </a:p>
                  </a:txBody>
                  <a:tcPr>
                    <a:blipFill>
                      <a:blip r:embed="rId4"/>
                      <a:stretch>
                        <a:fillRect/>
                      </a:stretch>
                    </a:blipFill>
                  </a:tcPr>
                </a:tc>
                <a:extLst>
                  <a:ext uri="{0D108BD9-81ED-4DB2-BD59-A6C34878D82A}">
                    <a16:rowId xmlns:a16="http://schemas.microsoft.com/office/drawing/2014/main" val="10000"/>
                  </a:ext>
                </a:extLst>
              </a:tr>
              <a:tr h="589128">
                <a:tc>
                  <a:txBody>
                    <a:bodyPr/>
                    <a:lstStyle/>
                    <a:p>
                      <a:pPr algn="ctr"/>
                      <a:r>
                        <a:rPr lang="en-US" sz="1800" dirty="0">
                          <a:latin typeface="Arial Narrow" panose="020B0606020202030204" pitchFamily="34" charset="0"/>
                        </a:rPr>
                        <a:t>Envelhecimento </a:t>
                      </a:r>
                    </a:p>
                  </a:txBody>
                  <a:tcPr anchor="ctr">
                    <a:solidFill>
                      <a:schemeClr val="accent1">
                        <a:lumMod val="20000"/>
                        <a:lumOff val="80000"/>
                      </a:schemeClr>
                    </a:solidFill>
                  </a:tcPr>
                </a:tc>
                <a:extLst>
                  <a:ext uri="{0D108BD9-81ED-4DB2-BD59-A6C34878D82A}">
                    <a16:rowId xmlns:a16="http://schemas.microsoft.com/office/drawing/2014/main" val="10001"/>
                  </a:ext>
                </a:extLst>
              </a:tr>
            </a:tbl>
          </a:graphicData>
        </a:graphic>
      </p:graphicFrame>
      <p:graphicFrame>
        <p:nvGraphicFramePr>
          <p:cNvPr id="82" name="Table 81"/>
          <p:cNvGraphicFramePr>
            <a:graphicFrameLocks noGrp="1"/>
          </p:cNvGraphicFramePr>
          <p:nvPr>
            <p:extLst>
              <p:ext uri="{D42A27DB-BD31-4B8C-83A1-F6EECF244321}">
                <p14:modId xmlns:p14="http://schemas.microsoft.com/office/powerpoint/2010/main" val="3949453060"/>
              </p:ext>
            </p:extLst>
          </p:nvPr>
        </p:nvGraphicFramePr>
        <p:xfrm>
          <a:off x="4716016" y="2420888"/>
          <a:ext cx="2016224" cy="2042236"/>
        </p:xfrm>
        <a:graphic>
          <a:graphicData uri="http://schemas.openxmlformats.org/drawingml/2006/table">
            <a:tbl>
              <a:tblPr firstRow="1" bandRow="1">
                <a:tableStyleId>{5C22544A-7EE6-4342-B048-85BDC9FD1C3A}</a:tableStyleId>
              </a:tblPr>
              <a:tblGrid>
                <a:gridCol w="2016224">
                  <a:extLst>
                    <a:ext uri="{9D8B030D-6E8A-4147-A177-3AD203B41FA5}">
                      <a16:colId xmlns:a16="http://schemas.microsoft.com/office/drawing/2014/main" val="20000"/>
                    </a:ext>
                  </a:extLst>
                </a:gridCol>
              </a:tblGrid>
              <a:tr h="1449216">
                <a:tc>
                  <a:txBody>
                    <a:bodyPr/>
                    <a:lstStyle/>
                    <a:p>
                      <a:endParaRPr lang="en-US" sz="1800" dirty="0"/>
                    </a:p>
                  </a:txBody>
                  <a:tcPr>
                    <a:blipFill>
                      <a:blip r:embed="rId5"/>
                      <a:stretch>
                        <a:fillRect/>
                      </a:stretch>
                    </a:blipFill>
                  </a:tcPr>
                </a:tc>
                <a:extLst>
                  <a:ext uri="{0D108BD9-81ED-4DB2-BD59-A6C34878D82A}">
                    <a16:rowId xmlns:a16="http://schemas.microsoft.com/office/drawing/2014/main" val="10000"/>
                  </a:ext>
                </a:extLst>
              </a:tr>
              <a:tr h="593020">
                <a:tc>
                  <a:txBody>
                    <a:bodyPr/>
                    <a:lstStyle/>
                    <a:p>
                      <a:pPr algn="ctr"/>
                      <a:r>
                        <a:rPr lang="en-US" sz="1800" dirty="0">
                          <a:latin typeface="Arial Narrow" panose="020B0606020202030204" pitchFamily="34" charset="0"/>
                        </a:rPr>
                        <a:t>DNT</a:t>
                      </a:r>
                    </a:p>
                  </a:txBody>
                  <a:tcPr anchor="ctr">
                    <a:solidFill>
                      <a:schemeClr val="accent1">
                        <a:lumMod val="20000"/>
                        <a:lumOff val="80000"/>
                      </a:schemeClr>
                    </a:solidFill>
                  </a:tcPr>
                </a:tc>
                <a:extLst>
                  <a:ext uri="{0D108BD9-81ED-4DB2-BD59-A6C34878D82A}">
                    <a16:rowId xmlns:a16="http://schemas.microsoft.com/office/drawing/2014/main" val="10001"/>
                  </a:ext>
                </a:extLst>
              </a:tr>
            </a:tbl>
          </a:graphicData>
        </a:graphic>
      </p:graphicFrame>
      <p:graphicFrame>
        <p:nvGraphicFramePr>
          <p:cNvPr id="84" name="Table 83"/>
          <p:cNvGraphicFramePr>
            <a:graphicFrameLocks noGrp="1"/>
          </p:cNvGraphicFramePr>
          <p:nvPr>
            <p:extLst>
              <p:ext uri="{D42A27DB-BD31-4B8C-83A1-F6EECF244321}">
                <p14:modId xmlns:p14="http://schemas.microsoft.com/office/powerpoint/2010/main" val="3973643816"/>
              </p:ext>
            </p:extLst>
          </p:nvPr>
        </p:nvGraphicFramePr>
        <p:xfrm>
          <a:off x="4716017" y="4581164"/>
          <a:ext cx="2030514" cy="2028835"/>
        </p:xfrm>
        <a:graphic>
          <a:graphicData uri="http://schemas.openxmlformats.org/drawingml/2006/table">
            <a:tbl>
              <a:tblPr firstRow="1" bandRow="1">
                <a:tableStyleId>{5C22544A-7EE6-4342-B048-85BDC9FD1C3A}</a:tableStyleId>
              </a:tblPr>
              <a:tblGrid>
                <a:gridCol w="2030514">
                  <a:extLst>
                    <a:ext uri="{9D8B030D-6E8A-4147-A177-3AD203B41FA5}">
                      <a16:colId xmlns:a16="http://schemas.microsoft.com/office/drawing/2014/main" val="20000"/>
                    </a:ext>
                  </a:extLst>
                </a:gridCol>
              </a:tblGrid>
              <a:tr h="1439707">
                <a:tc>
                  <a:txBody>
                    <a:bodyPr/>
                    <a:lstStyle/>
                    <a:p>
                      <a:endParaRPr lang="en-US" sz="1800" dirty="0"/>
                    </a:p>
                  </a:txBody>
                  <a:tcPr>
                    <a:blipFill rotWithShape="1">
                      <a:blip r:embed="rId6"/>
                      <a:stretch>
                        <a:fillRect/>
                      </a:stretch>
                    </a:blipFill>
                  </a:tcPr>
                </a:tc>
                <a:extLst>
                  <a:ext uri="{0D108BD9-81ED-4DB2-BD59-A6C34878D82A}">
                    <a16:rowId xmlns:a16="http://schemas.microsoft.com/office/drawing/2014/main" val="10000"/>
                  </a:ext>
                </a:extLst>
              </a:tr>
              <a:tr h="589128">
                <a:tc>
                  <a:txBody>
                    <a:bodyPr/>
                    <a:lstStyle/>
                    <a:p>
                      <a:pPr algn="ctr"/>
                      <a:r>
                        <a:rPr lang="en-US" sz="1800" dirty="0">
                          <a:latin typeface="Arial Narrow" panose="020B0606020202030204" pitchFamily="34" charset="0"/>
                        </a:rPr>
                        <a:t>Inovação </a:t>
                      </a:r>
                    </a:p>
                  </a:txBody>
                  <a:tcPr anchor="ctr">
                    <a:solidFill>
                      <a:schemeClr val="accent1">
                        <a:lumMod val="20000"/>
                        <a:lumOff val="80000"/>
                      </a:schemeClr>
                    </a:solidFill>
                  </a:tcPr>
                </a:tc>
                <a:extLst>
                  <a:ext uri="{0D108BD9-81ED-4DB2-BD59-A6C34878D82A}">
                    <a16:rowId xmlns:a16="http://schemas.microsoft.com/office/drawing/2014/main" val="10001"/>
                  </a:ext>
                </a:extLst>
              </a:tr>
            </a:tbl>
          </a:graphicData>
        </a:graphic>
      </p:graphicFrame>
      <p:sp>
        <p:nvSpPr>
          <p:cNvPr id="47" name="Rectangle 46"/>
          <p:cNvSpPr/>
          <p:nvPr/>
        </p:nvSpPr>
        <p:spPr>
          <a:xfrm>
            <a:off x="20" y="116632"/>
            <a:ext cx="2267741" cy="2186252"/>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lIns="91232" tIns="45616" rIns="91232" bIns="45616" rtlCol="0" anchor="ctr"/>
          <a:lstStyle/>
          <a:p>
            <a:pPr lvl="0" algn="ctr" defTabSz="912305"/>
            <a:r>
              <a:rPr lang="pt-BR" sz="2700" dirty="0">
                <a:solidFill>
                  <a:prstClr val="white"/>
                </a:solidFill>
                <a:latin typeface="Arial Narrow"/>
                <a:cs typeface="Arial Narrow"/>
              </a:rPr>
              <a:t>O contexto global: desafios</a:t>
            </a:r>
          </a:p>
          <a:p>
            <a:pPr lvl="0" algn="ctr" defTabSz="912305"/>
            <a:r>
              <a:rPr lang="pt-BR" sz="2700" dirty="0">
                <a:solidFill>
                  <a:prstClr val="white"/>
                </a:solidFill>
                <a:latin typeface="Arial Narrow"/>
                <a:cs typeface="Arial Narrow"/>
              </a:rPr>
              <a:t>e oportunidades</a:t>
            </a:r>
            <a:endParaRPr kumimoji="0" lang="en-US" sz="2700" b="0" i="0" u="none" strike="noStrike" kern="1200" cap="none" spc="0" normalizeH="0" baseline="0" noProof="0" dirty="0">
              <a:ln>
                <a:noFill/>
              </a:ln>
              <a:solidFill>
                <a:prstClr val="white"/>
              </a:solidFill>
              <a:effectLst/>
              <a:uLnTx/>
              <a:uFillTx/>
              <a:latin typeface="Arial Narrow"/>
              <a:ea typeface="+mn-ea"/>
              <a:cs typeface="Arial Narrow"/>
            </a:endParaRPr>
          </a:p>
        </p:txBody>
      </p:sp>
      <p:graphicFrame>
        <p:nvGraphicFramePr>
          <p:cNvPr id="16" name="Table 15"/>
          <p:cNvGraphicFramePr>
            <a:graphicFrameLocks noGrp="1"/>
          </p:cNvGraphicFramePr>
          <p:nvPr>
            <p:extLst>
              <p:ext uri="{D42A27DB-BD31-4B8C-83A1-F6EECF244321}">
                <p14:modId xmlns:p14="http://schemas.microsoft.com/office/powerpoint/2010/main" val="2553697393"/>
              </p:ext>
            </p:extLst>
          </p:nvPr>
        </p:nvGraphicFramePr>
        <p:xfrm>
          <a:off x="4716016" y="188642"/>
          <a:ext cx="2016224" cy="2114242"/>
        </p:xfrm>
        <a:graphic>
          <a:graphicData uri="http://schemas.openxmlformats.org/drawingml/2006/table">
            <a:tbl>
              <a:tblPr firstRow="1" bandRow="1">
                <a:tableStyleId>{5C22544A-7EE6-4342-B048-85BDC9FD1C3A}</a:tableStyleId>
              </a:tblPr>
              <a:tblGrid>
                <a:gridCol w="2016224">
                  <a:extLst>
                    <a:ext uri="{9D8B030D-6E8A-4147-A177-3AD203B41FA5}">
                      <a16:colId xmlns:a16="http://schemas.microsoft.com/office/drawing/2014/main" val="20000"/>
                    </a:ext>
                  </a:extLst>
                </a:gridCol>
              </a:tblGrid>
              <a:tr h="1500313">
                <a:tc>
                  <a:txBody>
                    <a:bodyPr/>
                    <a:lstStyle/>
                    <a:p>
                      <a:endParaRPr lang="en-US" sz="1800" dirty="0"/>
                    </a:p>
                  </a:txBody>
                  <a:tcPr>
                    <a:blipFill rotWithShape="1">
                      <a:blip r:embed="rId7"/>
                      <a:stretch>
                        <a:fillRect/>
                      </a:stretch>
                    </a:blipFill>
                  </a:tcPr>
                </a:tc>
                <a:extLst>
                  <a:ext uri="{0D108BD9-81ED-4DB2-BD59-A6C34878D82A}">
                    <a16:rowId xmlns:a16="http://schemas.microsoft.com/office/drawing/2014/main" val="10000"/>
                  </a:ext>
                </a:extLst>
              </a:tr>
              <a:tr h="613929">
                <a:tc>
                  <a:txBody>
                    <a:bodyPr/>
                    <a:lstStyle/>
                    <a:p>
                      <a:pPr algn="ctr"/>
                      <a:r>
                        <a:rPr lang="en-US" sz="1800" dirty="0">
                          <a:latin typeface="Arial Narrow" panose="020B0606020202030204" pitchFamily="34" charset="0"/>
                        </a:rPr>
                        <a:t>Globalização </a:t>
                      </a:r>
                    </a:p>
                  </a:txBody>
                  <a:tcPr anchor="ctr">
                    <a:solidFill>
                      <a:schemeClr val="accent1">
                        <a:lumMod val="20000"/>
                        <a:lumOff val="80000"/>
                      </a:schemeClr>
                    </a:solidFill>
                  </a:tcPr>
                </a:tc>
                <a:extLst>
                  <a:ext uri="{0D108BD9-81ED-4DB2-BD59-A6C34878D82A}">
                    <a16:rowId xmlns:a16="http://schemas.microsoft.com/office/drawing/2014/main" val="10001"/>
                  </a:ext>
                </a:extLst>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272954550"/>
              </p:ext>
            </p:extLst>
          </p:nvPr>
        </p:nvGraphicFramePr>
        <p:xfrm>
          <a:off x="251521" y="4627124"/>
          <a:ext cx="2030514" cy="1970228"/>
        </p:xfrm>
        <a:graphic>
          <a:graphicData uri="http://schemas.openxmlformats.org/drawingml/2006/table">
            <a:tbl>
              <a:tblPr firstRow="1" bandRow="1">
                <a:tableStyleId>{5C22544A-7EE6-4342-B048-85BDC9FD1C3A}</a:tableStyleId>
              </a:tblPr>
              <a:tblGrid>
                <a:gridCol w="2030514">
                  <a:extLst>
                    <a:ext uri="{9D8B030D-6E8A-4147-A177-3AD203B41FA5}">
                      <a16:colId xmlns:a16="http://schemas.microsoft.com/office/drawing/2014/main" val="20000"/>
                    </a:ext>
                  </a:extLst>
                </a:gridCol>
              </a:tblGrid>
              <a:tr h="1398118">
                <a:tc>
                  <a:txBody>
                    <a:bodyPr/>
                    <a:lstStyle/>
                    <a:p>
                      <a:endParaRPr lang="en-US" sz="1800" dirty="0"/>
                    </a:p>
                  </a:txBody>
                  <a:tcPr>
                    <a:blipFill rotWithShape="1">
                      <a:blip r:embed="rId8"/>
                      <a:stretch>
                        <a:fillRect/>
                      </a:stretch>
                    </a:blipFill>
                  </a:tcPr>
                </a:tc>
                <a:extLst>
                  <a:ext uri="{0D108BD9-81ED-4DB2-BD59-A6C34878D82A}">
                    <a16:rowId xmlns:a16="http://schemas.microsoft.com/office/drawing/2014/main" val="10000"/>
                  </a:ext>
                </a:extLst>
              </a:tr>
              <a:tr h="572110">
                <a:tc>
                  <a:txBody>
                    <a:bodyPr/>
                    <a:lstStyle/>
                    <a:p>
                      <a:pPr algn="ctr"/>
                      <a:r>
                        <a:rPr lang="en-US" sz="1800" dirty="0">
                          <a:latin typeface="Arial Narrow" panose="020B0606020202030204" pitchFamily="34" charset="0"/>
                        </a:rPr>
                        <a:t>Urbanização</a:t>
                      </a:r>
                    </a:p>
                  </a:txBody>
                  <a:tcPr anchor="ctr">
                    <a:solidFill>
                      <a:schemeClr val="accent1">
                        <a:lumMod val="20000"/>
                        <a:lumOff val="80000"/>
                      </a:schemeClr>
                    </a:solidFill>
                  </a:tcPr>
                </a:tc>
                <a:extLst>
                  <a:ext uri="{0D108BD9-81ED-4DB2-BD59-A6C34878D82A}">
                    <a16:rowId xmlns:a16="http://schemas.microsoft.com/office/drawing/2014/main" val="10001"/>
                  </a:ext>
                </a:extLst>
              </a:tr>
            </a:tbl>
          </a:graphicData>
        </a:graphic>
      </p:graphicFrame>
      <p:graphicFrame>
        <p:nvGraphicFramePr>
          <p:cNvPr id="20" name="Table 19"/>
          <p:cNvGraphicFramePr>
            <a:graphicFrameLocks noGrp="1"/>
          </p:cNvGraphicFramePr>
          <p:nvPr>
            <p:extLst>
              <p:ext uri="{D42A27DB-BD31-4B8C-83A1-F6EECF244321}">
                <p14:modId xmlns:p14="http://schemas.microsoft.com/office/powerpoint/2010/main" val="226595929"/>
              </p:ext>
            </p:extLst>
          </p:nvPr>
        </p:nvGraphicFramePr>
        <p:xfrm>
          <a:off x="2483769" y="4555116"/>
          <a:ext cx="2030514" cy="2042236"/>
        </p:xfrm>
        <a:graphic>
          <a:graphicData uri="http://schemas.openxmlformats.org/drawingml/2006/table">
            <a:tbl>
              <a:tblPr firstRow="1" bandRow="1">
                <a:tableStyleId>{5C22544A-7EE6-4342-B048-85BDC9FD1C3A}</a:tableStyleId>
              </a:tblPr>
              <a:tblGrid>
                <a:gridCol w="2030514">
                  <a:extLst>
                    <a:ext uri="{9D8B030D-6E8A-4147-A177-3AD203B41FA5}">
                      <a16:colId xmlns:a16="http://schemas.microsoft.com/office/drawing/2014/main" val="20000"/>
                    </a:ext>
                  </a:extLst>
                </a:gridCol>
              </a:tblGrid>
              <a:tr h="1449216">
                <a:tc>
                  <a:txBody>
                    <a:bodyPr/>
                    <a:lstStyle/>
                    <a:p>
                      <a:endParaRPr lang="en-US" sz="1800" dirty="0"/>
                    </a:p>
                  </a:txBody>
                  <a:tcPr>
                    <a:blipFill rotWithShape="1">
                      <a:blip r:embed="rId9"/>
                      <a:stretch>
                        <a:fillRect/>
                      </a:stretch>
                    </a:blipFill>
                  </a:tcPr>
                </a:tc>
                <a:extLst>
                  <a:ext uri="{0D108BD9-81ED-4DB2-BD59-A6C34878D82A}">
                    <a16:rowId xmlns:a16="http://schemas.microsoft.com/office/drawing/2014/main" val="10000"/>
                  </a:ext>
                </a:extLst>
              </a:tr>
              <a:tr h="593020">
                <a:tc>
                  <a:txBody>
                    <a:bodyPr/>
                    <a:lstStyle/>
                    <a:p>
                      <a:pPr algn="ctr"/>
                      <a:r>
                        <a:rPr lang="en-US" sz="1800" dirty="0">
                          <a:latin typeface="Arial Narrow" panose="020B0606020202030204" pitchFamily="34" charset="0"/>
                        </a:rPr>
                        <a:t>Voz do cidadão</a:t>
                      </a:r>
                    </a:p>
                  </a:txBody>
                  <a:tcPr anchor="ctr">
                    <a:solidFill>
                      <a:schemeClr val="accent1">
                        <a:lumMod val="20000"/>
                        <a:lumOff val="80000"/>
                      </a:schemeClr>
                    </a:solidFill>
                  </a:tcPr>
                </a:tc>
                <a:extLst>
                  <a:ext uri="{0D108BD9-81ED-4DB2-BD59-A6C34878D82A}">
                    <a16:rowId xmlns:a16="http://schemas.microsoft.com/office/drawing/2014/main" val="10001"/>
                  </a:ext>
                </a:extLst>
              </a:tr>
            </a:tbl>
          </a:graphicData>
        </a:graphic>
      </p:graphicFrame>
      <p:sp>
        <p:nvSpPr>
          <p:cNvPr id="2" name="Rectangle 1"/>
          <p:cNvSpPr/>
          <p:nvPr/>
        </p:nvSpPr>
        <p:spPr>
          <a:xfrm>
            <a:off x="21" y="116632"/>
            <a:ext cx="2267741" cy="2186252"/>
          </a:xfrm>
          <a:prstGeom prst="rect">
            <a:avLst/>
          </a:prstGeom>
        </p:spPr>
        <p:txBody>
          <a:bodyPr wrap="square" lIns="91232" tIns="45616" rIns="91232" bIns="45616" anchor="ctr" anchorCtr="1">
            <a:noAutofit/>
          </a:bodyPr>
          <a:lstStyle/>
          <a:p>
            <a:pPr marL="0" marR="0" lvl="0" indent="0" algn="ctr" defTabSz="912305"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Arial Narrow"/>
              <a:ea typeface="+mn-ea"/>
              <a:cs typeface="Arial Narrow"/>
            </a:endParaRPr>
          </a:p>
        </p:txBody>
      </p:sp>
      <p:graphicFrame>
        <p:nvGraphicFramePr>
          <p:cNvPr id="23" name="Table 22"/>
          <p:cNvGraphicFramePr>
            <a:graphicFrameLocks noGrp="1"/>
          </p:cNvGraphicFramePr>
          <p:nvPr>
            <p:extLst>
              <p:ext uri="{D42A27DB-BD31-4B8C-83A1-F6EECF244321}">
                <p14:modId xmlns:p14="http://schemas.microsoft.com/office/powerpoint/2010/main" val="1393008959"/>
              </p:ext>
            </p:extLst>
          </p:nvPr>
        </p:nvGraphicFramePr>
        <p:xfrm>
          <a:off x="6948266" y="4555116"/>
          <a:ext cx="2016224" cy="2042236"/>
        </p:xfrm>
        <a:graphic>
          <a:graphicData uri="http://schemas.openxmlformats.org/drawingml/2006/table">
            <a:tbl>
              <a:tblPr firstRow="1" bandRow="1">
                <a:tableStyleId>{5C22544A-7EE6-4342-B048-85BDC9FD1C3A}</a:tableStyleId>
              </a:tblPr>
              <a:tblGrid>
                <a:gridCol w="2016224">
                  <a:extLst>
                    <a:ext uri="{9D8B030D-6E8A-4147-A177-3AD203B41FA5}">
                      <a16:colId xmlns:a16="http://schemas.microsoft.com/office/drawing/2014/main" val="20000"/>
                    </a:ext>
                  </a:extLst>
                </a:gridCol>
              </a:tblGrid>
              <a:tr h="1449216">
                <a:tc>
                  <a:txBody>
                    <a:bodyPr/>
                    <a:lstStyle/>
                    <a:p>
                      <a:endParaRPr lang="en-US" sz="1800" dirty="0"/>
                    </a:p>
                  </a:txBody>
                  <a:tcPr>
                    <a:blipFill rotWithShape="1">
                      <a:blip r:embed="rId10"/>
                      <a:stretch>
                        <a:fillRect/>
                      </a:stretch>
                    </a:blipFill>
                  </a:tcPr>
                </a:tc>
                <a:extLst>
                  <a:ext uri="{0D108BD9-81ED-4DB2-BD59-A6C34878D82A}">
                    <a16:rowId xmlns:a16="http://schemas.microsoft.com/office/drawing/2014/main" val="10000"/>
                  </a:ext>
                </a:extLst>
              </a:tr>
              <a:tr h="593020">
                <a:tc>
                  <a:txBody>
                    <a:bodyPr/>
                    <a:lstStyle/>
                    <a:p>
                      <a:pPr algn="ctr"/>
                      <a:r>
                        <a:rPr lang="en-US" sz="1800" dirty="0">
                          <a:latin typeface="Arial Narrow" panose="020B0606020202030204" pitchFamily="34" charset="0"/>
                        </a:rPr>
                        <a:t>Aumento de custos</a:t>
                      </a:r>
                      <a:r>
                        <a:rPr lang="en-US" sz="1800" baseline="0" dirty="0">
                          <a:latin typeface="Arial Narrow" panose="020B0606020202030204" pitchFamily="34" charset="0"/>
                        </a:rPr>
                        <a:t> </a:t>
                      </a:r>
                      <a:endParaRPr lang="en-US" sz="1800" dirty="0">
                        <a:latin typeface="Arial Narrow" panose="020B0606020202030204" pitchFamily="34" charset="0"/>
                      </a:endParaRPr>
                    </a:p>
                  </a:txBody>
                  <a:tcPr anchor="ctr">
                    <a:solidFill>
                      <a:schemeClr val="accent1">
                        <a:lumMod val="20000"/>
                        <a:lumOff val="80000"/>
                      </a:schemeClr>
                    </a:solidFill>
                  </a:tcPr>
                </a:tc>
                <a:extLst>
                  <a:ext uri="{0D108BD9-81ED-4DB2-BD59-A6C34878D82A}">
                    <a16:rowId xmlns:a16="http://schemas.microsoft.com/office/drawing/2014/main" val="10001"/>
                  </a:ext>
                </a:extLst>
              </a:tr>
            </a:tbl>
          </a:graphicData>
        </a:graphic>
      </p:graphicFrame>
      <p:sp>
        <p:nvSpPr>
          <p:cNvPr id="5" name="TextBox 4"/>
          <p:cNvSpPr txBox="1"/>
          <p:nvPr/>
        </p:nvSpPr>
        <p:spPr>
          <a:xfrm>
            <a:off x="0" y="6597357"/>
            <a:ext cx="3419872" cy="235104"/>
          </a:xfrm>
          <a:prstGeom prst="rect">
            <a:avLst/>
          </a:prstGeom>
          <a:noFill/>
        </p:spPr>
        <p:txBody>
          <a:bodyPr wrap="square" lIns="91232" tIns="45616" rIns="91232" bIns="45616" rtlCol="0">
            <a:spAutoFit/>
          </a:bodyPr>
          <a:lstStyle/>
          <a:p>
            <a:pPr marL="0" marR="0" lvl="0" indent="0" algn="l" defTabSz="912305"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imes New Roman"/>
                <a:ea typeface="+mn-ea"/>
                <a:cs typeface="Times New Roman"/>
              </a:rPr>
              <a:t>Source: WHO Global Health Observatory Data Repository, 2015  </a:t>
            </a:r>
          </a:p>
        </p:txBody>
      </p:sp>
      <p:graphicFrame>
        <p:nvGraphicFramePr>
          <p:cNvPr id="18" name="Table 17"/>
          <p:cNvGraphicFramePr>
            <a:graphicFrameLocks noGrp="1"/>
          </p:cNvGraphicFramePr>
          <p:nvPr>
            <p:extLst>
              <p:ext uri="{D42A27DB-BD31-4B8C-83A1-F6EECF244321}">
                <p14:modId xmlns:p14="http://schemas.microsoft.com/office/powerpoint/2010/main" val="3920906849"/>
              </p:ext>
            </p:extLst>
          </p:nvPr>
        </p:nvGraphicFramePr>
        <p:xfrm>
          <a:off x="6876258" y="188643"/>
          <a:ext cx="2030514" cy="2114243"/>
        </p:xfrm>
        <a:graphic>
          <a:graphicData uri="http://schemas.openxmlformats.org/drawingml/2006/table">
            <a:tbl>
              <a:tblPr firstRow="1" bandRow="1">
                <a:tableStyleId>{5C22544A-7EE6-4342-B048-85BDC9FD1C3A}</a:tableStyleId>
              </a:tblPr>
              <a:tblGrid>
                <a:gridCol w="2030514">
                  <a:extLst>
                    <a:ext uri="{9D8B030D-6E8A-4147-A177-3AD203B41FA5}">
                      <a16:colId xmlns:a16="http://schemas.microsoft.com/office/drawing/2014/main" val="20000"/>
                    </a:ext>
                  </a:extLst>
                </a:gridCol>
              </a:tblGrid>
              <a:tr h="1499263">
                <a:tc>
                  <a:txBody>
                    <a:bodyPr/>
                    <a:lstStyle/>
                    <a:p>
                      <a:endParaRPr lang="en-US" sz="1800" dirty="0"/>
                    </a:p>
                  </a:txBody>
                  <a:tcPr>
                    <a:blipFill>
                      <a:blip r:embed="rId4"/>
                      <a:stretch>
                        <a:fillRect/>
                      </a:stretch>
                    </a:blipFill>
                  </a:tcPr>
                </a:tc>
                <a:extLst>
                  <a:ext uri="{0D108BD9-81ED-4DB2-BD59-A6C34878D82A}">
                    <a16:rowId xmlns:a16="http://schemas.microsoft.com/office/drawing/2014/main" val="10000"/>
                  </a:ext>
                </a:extLst>
              </a:tr>
              <a:tr h="614980">
                <a:tc>
                  <a:txBody>
                    <a:bodyPr/>
                    <a:lstStyle/>
                    <a:p>
                      <a:pPr algn="ctr"/>
                      <a:r>
                        <a:rPr lang="en-US" sz="1800" dirty="0">
                          <a:latin typeface="Arial Narrow" panose="020B0606020202030204" pitchFamily="34" charset="0"/>
                        </a:rPr>
                        <a:t>Migração</a:t>
                      </a:r>
                    </a:p>
                  </a:txBody>
                  <a:tcPr anchor="ctr">
                    <a:solidFill>
                      <a:schemeClr val="accent1">
                        <a:lumMod val="20000"/>
                        <a:lumOff val="80000"/>
                      </a:schemeClr>
                    </a:solidFill>
                  </a:tcPr>
                </a:tc>
                <a:extLst>
                  <a:ext uri="{0D108BD9-81ED-4DB2-BD59-A6C34878D82A}">
                    <a16:rowId xmlns:a16="http://schemas.microsoft.com/office/drawing/2014/main" val="10001"/>
                  </a:ext>
                </a:extLst>
              </a:tr>
            </a:tbl>
          </a:graphicData>
        </a:graphic>
      </p:graphicFrame>
      <p:graphicFrame>
        <p:nvGraphicFramePr>
          <p:cNvPr id="28" name="Table 27"/>
          <p:cNvGraphicFramePr>
            <a:graphicFrameLocks noGrp="1"/>
          </p:cNvGraphicFramePr>
          <p:nvPr>
            <p:extLst>
              <p:ext uri="{D42A27DB-BD31-4B8C-83A1-F6EECF244321}">
                <p14:modId xmlns:p14="http://schemas.microsoft.com/office/powerpoint/2010/main" val="1379004727"/>
              </p:ext>
            </p:extLst>
          </p:nvPr>
        </p:nvGraphicFramePr>
        <p:xfrm>
          <a:off x="2483769" y="2420888"/>
          <a:ext cx="2030514" cy="2025366"/>
        </p:xfrm>
        <a:graphic>
          <a:graphicData uri="http://schemas.openxmlformats.org/drawingml/2006/table">
            <a:tbl>
              <a:tblPr firstRow="1" bandRow="1">
                <a:tableStyleId>{5C22544A-7EE6-4342-B048-85BDC9FD1C3A}</a:tableStyleId>
              </a:tblPr>
              <a:tblGrid>
                <a:gridCol w="2030514">
                  <a:extLst>
                    <a:ext uri="{9D8B030D-6E8A-4147-A177-3AD203B41FA5}">
                      <a16:colId xmlns:a16="http://schemas.microsoft.com/office/drawing/2014/main" val="20000"/>
                    </a:ext>
                  </a:extLst>
                </a:gridCol>
              </a:tblGrid>
              <a:tr h="1436238">
                <a:tc>
                  <a:txBody>
                    <a:bodyPr/>
                    <a:lstStyle/>
                    <a:p>
                      <a:endParaRPr lang="en-US" sz="1800" dirty="0"/>
                    </a:p>
                  </a:txBody>
                  <a:tcPr>
                    <a:blipFill>
                      <a:blip r:embed="rId4"/>
                      <a:stretch>
                        <a:fillRect/>
                      </a:stretch>
                    </a:blipFill>
                  </a:tcPr>
                </a:tc>
                <a:extLst>
                  <a:ext uri="{0D108BD9-81ED-4DB2-BD59-A6C34878D82A}">
                    <a16:rowId xmlns:a16="http://schemas.microsoft.com/office/drawing/2014/main" val="10000"/>
                  </a:ext>
                </a:extLst>
              </a:tr>
              <a:tr h="589128">
                <a:tc>
                  <a:txBody>
                    <a:bodyPr/>
                    <a:lstStyle/>
                    <a:p>
                      <a:pPr marL="0" marR="0" indent="0" algn="ctr" defTabSz="912627" rtl="0" eaLnBrk="1" fontAlgn="auto" latinLnBrk="0" hangingPunct="1">
                        <a:lnSpc>
                          <a:spcPct val="100000"/>
                        </a:lnSpc>
                        <a:spcBef>
                          <a:spcPts val="0"/>
                        </a:spcBef>
                        <a:spcAft>
                          <a:spcPts val="0"/>
                        </a:spcAft>
                        <a:buClrTx/>
                        <a:buSzTx/>
                        <a:buFontTx/>
                        <a:buNone/>
                        <a:tabLst/>
                        <a:defRPr/>
                      </a:pPr>
                      <a:r>
                        <a:rPr lang="en-US" sz="1800" dirty="0">
                          <a:latin typeface="Arial Narrow" panose="020B0606020202030204" pitchFamily="34" charset="0"/>
                        </a:rPr>
                        <a:t>Multi-morbidade </a:t>
                      </a:r>
                    </a:p>
                  </a:txBody>
                  <a:tcPr anchor="ctr">
                    <a:solidFill>
                      <a:schemeClr val="accent1">
                        <a:lumMod val="20000"/>
                        <a:lumOff val="80000"/>
                      </a:schemeClr>
                    </a:solidFill>
                  </a:tcPr>
                </a:tc>
                <a:extLst>
                  <a:ext uri="{0D108BD9-81ED-4DB2-BD59-A6C34878D82A}">
                    <a16:rowId xmlns:a16="http://schemas.microsoft.com/office/drawing/2014/main" val="10001"/>
                  </a:ext>
                </a:extLst>
              </a:tr>
            </a:tbl>
          </a:graphicData>
        </a:graphic>
      </p:graphicFrame>
      <p:pic>
        <p:nvPicPr>
          <p:cNvPr id="2052" name="Picture 4"/>
          <p:cNvPicPr>
            <a:picLocks noChangeAspect="1" noChangeArrowheads="1"/>
          </p:cNvPicPr>
          <p:nvPr/>
        </p:nvPicPr>
        <p:blipFill rotWithShape="1">
          <a:blip r:embed="rId11">
            <a:extLst>
              <a:ext uri="{28A0092B-C50C-407E-A947-70E740481C1C}">
                <a14:useLocalDpi xmlns:a14="http://schemas.microsoft.com/office/drawing/2010/main" val="0"/>
              </a:ext>
            </a:extLst>
          </a:blip>
          <a:srcRect b="28093"/>
          <a:stretch/>
        </p:blipFill>
        <p:spPr bwMode="auto">
          <a:xfrm>
            <a:off x="2411764" y="2355626"/>
            <a:ext cx="2090737" cy="1512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p:nvPr/>
        </p:nvGrpSpPr>
        <p:grpSpPr>
          <a:xfrm>
            <a:off x="6804250" y="179918"/>
            <a:ext cx="2186558" cy="1520890"/>
            <a:chOff x="6804248" y="179918"/>
            <a:chExt cx="2186558" cy="1520890"/>
          </a:xfrm>
        </p:grpSpPr>
        <p:sp>
          <p:nvSpPr>
            <p:cNvPr id="6" name="Rectangle 5"/>
            <p:cNvSpPr/>
            <p:nvPr/>
          </p:nvSpPr>
          <p:spPr>
            <a:xfrm>
              <a:off x="6804248" y="179918"/>
              <a:ext cx="2186558" cy="15208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4098"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04249" y="179918"/>
              <a:ext cx="2088232" cy="148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aphicFrame>
        <p:nvGraphicFramePr>
          <p:cNvPr id="24" name="Table 23"/>
          <p:cNvGraphicFramePr>
            <a:graphicFrameLocks noGrp="1"/>
          </p:cNvGraphicFramePr>
          <p:nvPr>
            <p:extLst>
              <p:ext uri="{D42A27DB-BD31-4B8C-83A1-F6EECF244321}">
                <p14:modId xmlns:p14="http://schemas.microsoft.com/office/powerpoint/2010/main" val="2201086253"/>
              </p:ext>
            </p:extLst>
          </p:nvPr>
        </p:nvGraphicFramePr>
        <p:xfrm>
          <a:off x="2483770" y="188640"/>
          <a:ext cx="2016224" cy="2114242"/>
        </p:xfrm>
        <a:graphic>
          <a:graphicData uri="http://schemas.openxmlformats.org/drawingml/2006/table">
            <a:tbl>
              <a:tblPr firstRow="1" bandRow="1">
                <a:tableStyleId>{5C22544A-7EE6-4342-B048-85BDC9FD1C3A}</a:tableStyleId>
              </a:tblPr>
              <a:tblGrid>
                <a:gridCol w="2016224">
                  <a:extLst>
                    <a:ext uri="{9D8B030D-6E8A-4147-A177-3AD203B41FA5}">
                      <a16:colId xmlns:a16="http://schemas.microsoft.com/office/drawing/2014/main" val="20000"/>
                    </a:ext>
                  </a:extLst>
                </a:gridCol>
              </a:tblGrid>
              <a:tr h="1500313">
                <a:tc>
                  <a:txBody>
                    <a:bodyPr/>
                    <a:lstStyle/>
                    <a:p>
                      <a:endParaRPr lang="en-US" sz="1800" dirty="0"/>
                    </a:p>
                  </a:txBody>
                  <a:tcPr>
                    <a:blipFill rotWithShape="1">
                      <a:blip r:embed="rId7"/>
                      <a:stretch>
                        <a:fillRect/>
                      </a:stretch>
                    </a:blipFill>
                  </a:tcPr>
                </a:tc>
                <a:extLst>
                  <a:ext uri="{0D108BD9-81ED-4DB2-BD59-A6C34878D82A}">
                    <a16:rowId xmlns:a16="http://schemas.microsoft.com/office/drawing/2014/main" val="10000"/>
                  </a:ext>
                </a:extLst>
              </a:tr>
              <a:tr h="613929">
                <a:tc>
                  <a:txBody>
                    <a:bodyPr/>
                    <a:lstStyle/>
                    <a:p>
                      <a:pPr algn="ctr"/>
                      <a:r>
                        <a:rPr lang="en-US" sz="1800" dirty="0">
                          <a:latin typeface="Arial Narrow" panose="020B0606020202030204" pitchFamily="34" charset="0"/>
                        </a:rPr>
                        <a:t>ODS</a:t>
                      </a:r>
                    </a:p>
                  </a:txBody>
                  <a:tcPr anchor="ctr">
                    <a:solidFill>
                      <a:schemeClr val="accent1">
                        <a:lumMod val="20000"/>
                        <a:lumOff val="80000"/>
                      </a:schemeClr>
                    </a:solidFill>
                  </a:tcPr>
                </a:tc>
                <a:extLst>
                  <a:ext uri="{0D108BD9-81ED-4DB2-BD59-A6C34878D82A}">
                    <a16:rowId xmlns:a16="http://schemas.microsoft.com/office/drawing/2014/main" val="10001"/>
                  </a:ext>
                </a:extLst>
              </a:tr>
            </a:tbl>
          </a:graphicData>
        </a:graphic>
      </p:graphicFrame>
      <p:pic>
        <p:nvPicPr>
          <p:cNvPr id="25" name="Picture 3"/>
          <p:cNvPicPr>
            <a:picLocks noChangeAspect="1" noChangeArrowheads="1"/>
          </p:cNvPicPr>
          <p:nvPr/>
        </p:nvPicPr>
        <p:blipFill rotWithShape="1">
          <a:blip r:embed="rId13">
            <a:extLst>
              <a:ext uri="{28A0092B-C50C-407E-A947-70E740481C1C}">
                <a14:useLocalDpi xmlns:a14="http://schemas.microsoft.com/office/drawing/2010/main" val="0"/>
              </a:ext>
            </a:extLst>
          </a:blip>
          <a:srcRect b="28129"/>
          <a:stretch/>
        </p:blipFill>
        <p:spPr bwMode="auto">
          <a:xfrm>
            <a:off x="2483768" y="179918"/>
            <a:ext cx="2018730" cy="1520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51499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9"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005024" y="1580592"/>
            <a:ext cx="3269425" cy="3919824"/>
          </a:xfrm>
          <a:prstGeom prst="rect">
            <a:avLst/>
          </a:prstGeom>
          <a:noFill/>
          <a:ln w="9525">
            <a:noFill/>
            <a:miter lim="800000"/>
            <a:headEnd/>
            <a:tailEnd/>
          </a:ln>
          <a:effectLst/>
        </p:spPr>
      </p:pic>
      <p:pic>
        <p:nvPicPr>
          <p:cNvPr id="8"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66800" y="1580592"/>
            <a:ext cx="3176951" cy="3696815"/>
          </a:xfrm>
          <a:prstGeom prst="rect">
            <a:avLst/>
          </a:prstGeom>
          <a:noFill/>
          <a:ln w="9525">
            <a:noFill/>
            <a:miter lim="800000"/>
            <a:headEnd/>
            <a:tailEnd/>
          </a:ln>
          <a:effectLst/>
        </p:spPr>
      </p:pic>
      <p:sp>
        <p:nvSpPr>
          <p:cNvPr id="13" name="TextBox 12"/>
          <p:cNvSpPr txBox="1"/>
          <p:nvPr/>
        </p:nvSpPr>
        <p:spPr>
          <a:xfrm>
            <a:off x="438119" y="6031914"/>
            <a:ext cx="1051891" cy="215444"/>
          </a:xfrm>
          <a:prstGeom prst="rect">
            <a:avLst/>
          </a:prstGeom>
          <a:noFill/>
        </p:spPr>
        <p:txBody>
          <a:bodyPr wrap="none" rtlCol="0">
            <a:spAutoFit/>
          </a:bodyPr>
          <a:lstStyle/>
          <a:p>
            <a:pPr defTabSz="914400"/>
            <a:r>
              <a:rPr lang="en-US" sz="800" dirty="0">
                <a:solidFill>
                  <a:prstClr val="black"/>
                </a:solidFill>
              </a:rPr>
              <a:t>Source: NHSO (2012)</a:t>
            </a:r>
            <a:endParaRPr lang="th-TH" sz="800" dirty="0">
              <a:solidFill>
                <a:prstClr val="black"/>
              </a:solidFill>
            </a:endParaRPr>
          </a:p>
        </p:txBody>
      </p:sp>
      <p:sp>
        <p:nvSpPr>
          <p:cNvPr id="11" name="Title 3"/>
          <p:cNvSpPr txBox="1">
            <a:spLocks/>
          </p:cNvSpPr>
          <p:nvPr/>
        </p:nvSpPr>
        <p:spPr>
          <a:xfrm>
            <a:off x="369440" y="375945"/>
            <a:ext cx="8229600" cy="614655"/>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200" dirty="0">
                <a:solidFill>
                  <a:schemeClr val="bg1"/>
                </a:solidFill>
              </a:rPr>
              <a:t>Tailândia: </a:t>
            </a:r>
            <a:r>
              <a:rPr lang="en-GB" sz="2200" dirty="0" err="1">
                <a:solidFill>
                  <a:schemeClr val="bg1"/>
                </a:solidFill>
              </a:rPr>
              <a:t>novos</a:t>
            </a:r>
            <a:r>
              <a:rPr lang="en-GB" sz="2200" dirty="0">
                <a:solidFill>
                  <a:schemeClr val="bg1"/>
                </a:solidFill>
              </a:rPr>
              <a:t> </a:t>
            </a:r>
            <a:r>
              <a:rPr lang="en-GB" sz="2200" dirty="0" err="1">
                <a:solidFill>
                  <a:schemeClr val="bg1"/>
                </a:solidFill>
              </a:rPr>
              <a:t>padrões</a:t>
            </a:r>
            <a:r>
              <a:rPr lang="en-GB" sz="2200" dirty="0">
                <a:solidFill>
                  <a:schemeClr val="bg1"/>
                </a:solidFill>
              </a:rPr>
              <a:t> de </a:t>
            </a:r>
            <a:r>
              <a:rPr lang="en-GB" sz="2200" dirty="0" err="1">
                <a:solidFill>
                  <a:schemeClr val="bg1"/>
                </a:solidFill>
              </a:rPr>
              <a:t>utilização</a:t>
            </a:r>
            <a:endParaRPr lang="en-GB" sz="2200" dirty="0">
              <a:solidFill>
                <a:schemeClr val="bg1"/>
              </a:solidFill>
            </a:endParaRPr>
          </a:p>
        </p:txBody>
      </p:sp>
    </p:spTree>
    <p:extLst>
      <p:ext uri="{BB962C8B-B14F-4D97-AF65-F5344CB8AC3E}">
        <p14:creationId xmlns:p14="http://schemas.microsoft.com/office/powerpoint/2010/main" val="27013016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0" y="369465"/>
            <a:ext cx="9144000" cy="52646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defRPr/>
            </a:pPr>
            <a:r>
              <a:rPr kumimoji="0" lang="pt-BR" sz="2800" b="0" i="0" u="none" strike="noStrike" kern="1200" cap="none" spc="0" normalizeH="0" baseline="0" noProof="0" dirty="0">
                <a:ln>
                  <a:noFill/>
                </a:ln>
                <a:solidFill>
                  <a:prstClr val="white"/>
                </a:solidFill>
                <a:effectLst/>
                <a:uLnTx/>
                <a:uFillTx/>
                <a:latin typeface="Calibri"/>
                <a:ea typeface="+mj-ea"/>
                <a:cs typeface="+mj-cs"/>
              </a:rPr>
              <a:t>Cobertura universal de </a:t>
            </a:r>
            <a:r>
              <a:rPr lang="pt-BR" sz="2800" dirty="0">
                <a:solidFill>
                  <a:prstClr val="white"/>
                </a:solidFill>
              </a:rPr>
              <a:t>saúde: algumas lições aprendidas</a:t>
            </a:r>
            <a:endParaRPr kumimoji="0" lang="en-US" sz="2800" b="0" i="0" u="none" strike="noStrike" kern="1200" cap="none" spc="0" normalizeH="0" baseline="0" noProof="0" dirty="0">
              <a:ln>
                <a:noFill/>
              </a:ln>
              <a:solidFill>
                <a:prstClr val="white"/>
              </a:solidFill>
              <a:effectLst/>
              <a:uLnTx/>
              <a:uFillTx/>
              <a:latin typeface="Calibri"/>
              <a:ea typeface="+mj-ea"/>
              <a:cs typeface="+mj-cs"/>
            </a:endParaRPr>
          </a:p>
        </p:txBody>
      </p:sp>
      <p:pic>
        <p:nvPicPr>
          <p:cNvPr id="2" name="Picture 1">
            <a:extLst>
              <a:ext uri="{FF2B5EF4-FFF2-40B4-BE49-F238E27FC236}">
                <a16:creationId xmlns:a16="http://schemas.microsoft.com/office/drawing/2014/main" id="{E410A451-4B66-49AE-9C28-079D5C67977F}"/>
              </a:ext>
            </a:extLst>
          </p:cNvPr>
          <p:cNvPicPr>
            <a:picLocks noChangeAspect="1"/>
          </p:cNvPicPr>
          <p:nvPr/>
        </p:nvPicPr>
        <p:blipFill>
          <a:blip r:embed="rId2"/>
          <a:stretch>
            <a:fillRect/>
          </a:stretch>
        </p:blipFill>
        <p:spPr>
          <a:xfrm>
            <a:off x="2322075" y="4115095"/>
            <a:ext cx="1157449" cy="1635765"/>
          </a:xfrm>
          <a:prstGeom prst="rect">
            <a:avLst/>
          </a:prstGeom>
          <a:ln>
            <a:solidFill>
              <a:schemeClr val="tx2"/>
            </a:solidFill>
          </a:ln>
        </p:spPr>
      </p:pic>
      <p:pic>
        <p:nvPicPr>
          <p:cNvPr id="9" name="Picture 8">
            <a:extLst>
              <a:ext uri="{FF2B5EF4-FFF2-40B4-BE49-F238E27FC236}">
                <a16:creationId xmlns:a16="http://schemas.microsoft.com/office/drawing/2014/main" id="{8E40B702-5378-4B0D-B8FE-5887643DFDDE}"/>
              </a:ext>
            </a:extLst>
          </p:cNvPr>
          <p:cNvPicPr>
            <a:picLocks noChangeAspect="1"/>
          </p:cNvPicPr>
          <p:nvPr/>
        </p:nvPicPr>
        <p:blipFill>
          <a:blip r:embed="rId3"/>
          <a:stretch>
            <a:fillRect/>
          </a:stretch>
        </p:blipFill>
        <p:spPr>
          <a:xfrm>
            <a:off x="316403" y="1153763"/>
            <a:ext cx="3301562" cy="2874898"/>
          </a:xfrm>
          <a:prstGeom prst="rect">
            <a:avLst/>
          </a:prstGeom>
        </p:spPr>
      </p:pic>
      <p:sp>
        <p:nvSpPr>
          <p:cNvPr id="5" name="Content Placeholder 4">
            <a:extLst>
              <a:ext uri="{FF2B5EF4-FFF2-40B4-BE49-F238E27FC236}">
                <a16:creationId xmlns:a16="http://schemas.microsoft.com/office/drawing/2014/main" id="{EED14629-9CDC-4BD7-8FF5-2E72BF03B0B1}"/>
              </a:ext>
            </a:extLst>
          </p:cNvPr>
          <p:cNvSpPr>
            <a:spLocks noGrp="1"/>
          </p:cNvSpPr>
          <p:nvPr>
            <p:ph sz="half" idx="2"/>
          </p:nvPr>
        </p:nvSpPr>
        <p:spPr>
          <a:xfrm>
            <a:off x="3723861" y="1081458"/>
            <a:ext cx="5168348" cy="5213326"/>
          </a:xfrm>
        </p:spPr>
        <p:txBody>
          <a:bodyPr>
            <a:normAutofit fontScale="77500" lnSpcReduction="20000"/>
          </a:bodyPr>
          <a:lstStyle/>
          <a:p>
            <a:r>
              <a:rPr lang="pt-BR" dirty="0">
                <a:solidFill>
                  <a:schemeClr val="tx2"/>
                </a:solidFill>
              </a:rPr>
              <a:t>A cobertura do serviço está melhorando - mas não rápido o suficiente</a:t>
            </a:r>
          </a:p>
          <a:p>
            <a:r>
              <a:rPr lang="pt-BR" dirty="0">
                <a:solidFill>
                  <a:schemeClr val="tx2"/>
                </a:solidFill>
              </a:rPr>
              <a:t>O ritmo do progresso precisa acelerar</a:t>
            </a:r>
          </a:p>
          <a:p>
            <a:r>
              <a:rPr lang="pt-BR" dirty="0">
                <a:solidFill>
                  <a:schemeClr val="tx2"/>
                </a:solidFill>
              </a:rPr>
              <a:t>Protecção financeira está indo na direção errada</a:t>
            </a:r>
          </a:p>
          <a:p>
            <a:r>
              <a:rPr lang="pt-BR" dirty="0">
                <a:solidFill>
                  <a:schemeClr val="tx2"/>
                </a:solidFill>
              </a:rPr>
              <a:t>Sistemas de saúde fracos combinam-se com fatores socioeconômicos para impedir a cobertura</a:t>
            </a:r>
          </a:p>
          <a:p>
            <a:r>
              <a:rPr lang="pt-BR" dirty="0">
                <a:solidFill>
                  <a:schemeClr val="tx2"/>
                </a:solidFill>
              </a:rPr>
              <a:t>Fechar as lacunas de dados para identificar a integridade das prioridades de investimento</a:t>
            </a:r>
          </a:p>
          <a:p>
            <a:r>
              <a:rPr lang="pt-BR" dirty="0">
                <a:solidFill>
                  <a:schemeClr val="tx2"/>
                </a:solidFill>
              </a:rPr>
              <a:t>Atenção primária à saúde - o motor para CUS</a:t>
            </a:r>
          </a:p>
          <a:p>
            <a:r>
              <a:rPr lang="pt-BR" dirty="0">
                <a:solidFill>
                  <a:schemeClr val="tx2"/>
                </a:solidFill>
              </a:rPr>
              <a:t>Financiamento com recursos domésticos e ajuda internacional mais direcionada</a:t>
            </a:r>
          </a:p>
          <a:p>
            <a:r>
              <a:rPr lang="pt-BR" dirty="0">
                <a:solidFill>
                  <a:srgbClr val="FF0000"/>
                </a:solidFill>
              </a:rPr>
              <a:t>Afinal, a CUS é uma escolha política!</a:t>
            </a:r>
            <a:endParaRPr lang="en-US" dirty="0">
              <a:solidFill>
                <a:srgbClr val="FF0000"/>
              </a:solidFill>
            </a:endParaRPr>
          </a:p>
        </p:txBody>
      </p:sp>
    </p:spTree>
    <p:extLst>
      <p:ext uri="{BB962C8B-B14F-4D97-AF65-F5344CB8AC3E}">
        <p14:creationId xmlns:p14="http://schemas.microsoft.com/office/powerpoint/2010/main" val="11327577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0" y="369465"/>
            <a:ext cx="9144000" cy="52646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pt-BR" sz="2800" b="0" i="0" u="none" strike="noStrike" kern="1200" cap="none" spc="0" normalizeH="0" baseline="0" noProof="0" dirty="0">
                <a:ln>
                  <a:noFill/>
                </a:ln>
                <a:solidFill>
                  <a:prstClr val="white"/>
                </a:solidFill>
                <a:effectLst/>
                <a:uLnTx/>
                <a:uFillTx/>
                <a:latin typeface="Calibri"/>
                <a:ea typeface="+mj-ea"/>
                <a:cs typeface="+mj-cs"/>
              </a:rPr>
              <a:t>Cobertura universal de saúde</a:t>
            </a:r>
            <a:endParaRPr kumimoji="0" lang="en-US" sz="2800" b="0" i="0" u="none" strike="noStrike" kern="1200" cap="none" spc="0" normalizeH="0" baseline="0" noProof="0" dirty="0">
              <a:ln>
                <a:noFill/>
              </a:ln>
              <a:solidFill>
                <a:prstClr val="white"/>
              </a:solidFill>
              <a:effectLst/>
              <a:uLnTx/>
              <a:uFillTx/>
              <a:latin typeface="Calibri"/>
              <a:ea typeface="+mj-ea"/>
              <a:cs typeface="+mj-cs"/>
            </a:endParaRPr>
          </a:p>
        </p:txBody>
      </p:sp>
      <p:sp>
        <p:nvSpPr>
          <p:cNvPr id="4" name="Content Placeholder 3">
            <a:extLst>
              <a:ext uri="{FF2B5EF4-FFF2-40B4-BE49-F238E27FC236}">
                <a16:creationId xmlns:a16="http://schemas.microsoft.com/office/drawing/2014/main" id="{C5CA31AB-3273-4634-905B-B16454DCA15B}"/>
              </a:ext>
            </a:extLst>
          </p:cNvPr>
          <p:cNvSpPr>
            <a:spLocks noGrp="1"/>
          </p:cNvSpPr>
          <p:nvPr>
            <p:ph sz="half" idx="1"/>
          </p:nvPr>
        </p:nvSpPr>
        <p:spPr>
          <a:xfrm>
            <a:off x="3061249" y="2607367"/>
            <a:ext cx="3008243" cy="1328530"/>
          </a:xfrm>
        </p:spPr>
        <p:txBody>
          <a:bodyPr>
            <a:normAutofit/>
          </a:bodyPr>
          <a:lstStyle/>
          <a:p>
            <a:pPr marL="0" indent="0" algn="ctr">
              <a:buNone/>
            </a:pPr>
            <a:r>
              <a:rPr lang="en-US" sz="3200" dirty="0" err="1">
                <a:solidFill>
                  <a:schemeClr val="tx2"/>
                </a:solidFill>
              </a:rPr>
              <a:t>Muito</a:t>
            </a:r>
            <a:r>
              <a:rPr lang="en-US" sz="3200" dirty="0">
                <a:solidFill>
                  <a:schemeClr val="tx2"/>
                </a:solidFill>
              </a:rPr>
              <a:t> </a:t>
            </a:r>
            <a:r>
              <a:rPr lang="en-US" sz="3200" dirty="0" err="1">
                <a:solidFill>
                  <a:schemeClr val="tx2"/>
                </a:solidFill>
              </a:rPr>
              <a:t>obrigado</a:t>
            </a:r>
            <a:r>
              <a:rPr lang="en-US" sz="3200" dirty="0">
                <a:solidFill>
                  <a:schemeClr val="tx2"/>
                </a:solidFill>
              </a:rPr>
              <a:t>!</a:t>
            </a:r>
          </a:p>
        </p:txBody>
      </p:sp>
    </p:spTree>
    <p:extLst>
      <p:ext uri="{BB962C8B-B14F-4D97-AF65-F5344CB8AC3E}">
        <p14:creationId xmlns:p14="http://schemas.microsoft.com/office/powerpoint/2010/main" val="15988522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0" y="369465"/>
            <a:ext cx="9144000" cy="52646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2800" dirty="0">
                <a:solidFill>
                  <a:prstClr val="white"/>
                </a:solidFill>
              </a:rPr>
              <a:t>Cobertura universal de saúde</a:t>
            </a:r>
            <a:endParaRPr lang="en-US" sz="2800" dirty="0">
              <a:solidFill>
                <a:prstClr val="white"/>
              </a:solidFill>
            </a:endParaRPr>
          </a:p>
        </p:txBody>
      </p:sp>
      <p:sp>
        <p:nvSpPr>
          <p:cNvPr id="5" name="Content Placeholder 4">
            <a:extLst>
              <a:ext uri="{FF2B5EF4-FFF2-40B4-BE49-F238E27FC236}">
                <a16:creationId xmlns:a16="http://schemas.microsoft.com/office/drawing/2014/main" id="{AF414C76-F4DB-495D-8AC6-2228660EB9AA}"/>
              </a:ext>
            </a:extLst>
          </p:cNvPr>
          <p:cNvSpPr>
            <a:spLocks noGrp="1"/>
          </p:cNvSpPr>
          <p:nvPr>
            <p:ph sz="half" idx="2"/>
          </p:nvPr>
        </p:nvSpPr>
        <p:spPr>
          <a:xfrm>
            <a:off x="357807" y="1152939"/>
            <a:ext cx="2650435" cy="5128592"/>
          </a:xfrm>
        </p:spPr>
        <p:txBody>
          <a:bodyPr>
            <a:normAutofit fontScale="70000" lnSpcReduction="20000"/>
          </a:bodyPr>
          <a:lstStyle/>
          <a:p>
            <a:pPr marL="0" indent="0">
              <a:buNone/>
            </a:pPr>
            <a:r>
              <a:rPr lang="pt-BR" dirty="0">
                <a:solidFill>
                  <a:schemeClr val="tx2"/>
                </a:solidFill>
              </a:rPr>
              <a:t>"A cobertura universal de saúde significa que todas as pessoas recebem o serviços de saúde que precisam, incluindo serviços de saúde para promover melhor saúde, prevenir doenças e para fornecer tratamento, reabilitação e cuidados paliativos, de qualidade suficiente para serem eficazes, garantindo ao mesmo tempo que o uso desses serviços não expõe o usuário a dificuldades financeiras e empobrecimento."</a:t>
            </a:r>
            <a:endParaRPr lang="en-US" dirty="0">
              <a:solidFill>
                <a:schemeClr val="tx2"/>
              </a:solidFill>
            </a:endParaRPr>
          </a:p>
        </p:txBody>
      </p:sp>
      <p:pic>
        <p:nvPicPr>
          <p:cNvPr id="7" name="Content Placeholder 6">
            <a:extLst>
              <a:ext uri="{FF2B5EF4-FFF2-40B4-BE49-F238E27FC236}">
                <a16:creationId xmlns:a16="http://schemas.microsoft.com/office/drawing/2014/main" id="{9E722889-94F5-4E95-AAB5-3AE167C29C9D}"/>
              </a:ext>
            </a:extLst>
          </p:cNvPr>
          <p:cNvPicPr>
            <a:picLocks noGrp="1" noChangeAspect="1"/>
          </p:cNvPicPr>
          <p:nvPr>
            <p:ph sz="half" idx="1"/>
          </p:nvPr>
        </p:nvPicPr>
        <p:blipFill>
          <a:blip r:embed="rId2"/>
          <a:stretch>
            <a:fillRect/>
          </a:stretch>
        </p:blipFill>
        <p:spPr>
          <a:xfrm>
            <a:off x="3127512" y="1762069"/>
            <a:ext cx="5549348" cy="3777338"/>
          </a:xfrm>
          <a:prstGeom prst="rect">
            <a:avLst/>
          </a:prstGeom>
        </p:spPr>
      </p:pic>
    </p:spTree>
    <p:extLst>
      <p:ext uri="{BB962C8B-B14F-4D97-AF65-F5344CB8AC3E}">
        <p14:creationId xmlns:p14="http://schemas.microsoft.com/office/powerpoint/2010/main" val="41646140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0" y="369465"/>
            <a:ext cx="9144000" cy="52646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pt-BR" sz="2800" b="0" i="0" u="none" strike="noStrike" kern="1200" cap="none" spc="0" normalizeH="0" baseline="0" noProof="0" dirty="0">
                <a:ln>
                  <a:noFill/>
                </a:ln>
                <a:solidFill>
                  <a:prstClr val="white"/>
                </a:solidFill>
                <a:effectLst/>
                <a:uLnTx/>
                <a:uFillTx/>
                <a:latin typeface="Calibri"/>
                <a:ea typeface="+mj-ea"/>
                <a:cs typeface="+mj-cs"/>
              </a:rPr>
              <a:t>O desafio da cobertura universal de saúde</a:t>
            </a:r>
            <a:endParaRPr kumimoji="0" lang="en-US" sz="2800" b="0" i="0" u="none" strike="noStrike" kern="1200" cap="none" spc="0" normalizeH="0" baseline="0" noProof="0" dirty="0">
              <a:ln>
                <a:noFill/>
              </a:ln>
              <a:solidFill>
                <a:prstClr val="white"/>
              </a:solidFill>
              <a:effectLst/>
              <a:uLnTx/>
              <a:uFillTx/>
              <a:latin typeface="Calibri"/>
              <a:ea typeface="+mj-ea"/>
              <a:cs typeface="+mj-cs"/>
            </a:endParaRPr>
          </a:p>
        </p:txBody>
      </p:sp>
      <p:pic>
        <p:nvPicPr>
          <p:cNvPr id="2" name="Picture 1">
            <a:extLst>
              <a:ext uri="{FF2B5EF4-FFF2-40B4-BE49-F238E27FC236}">
                <a16:creationId xmlns:a16="http://schemas.microsoft.com/office/drawing/2014/main" id="{E410A451-4B66-49AE-9C28-079D5C67977F}"/>
              </a:ext>
            </a:extLst>
          </p:cNvPr>
          <p:cNvPicPr>
            <a:picLocks noChangeAspect="1"/>
          </p:cNvPicPr>
          <p:nvPr/>
        </p:nvPicPr>
        <p:blipFill>
          <a:blip r:embed="rId2"/>
          <a:stretch>
            <a:fillRect/>
          </a:stretch>
        </p:blipFill>
        <p:spPr>
          <a:xfrm>
            <a:off x="7484296" y="1526535"/>
            <a:ext cx="1157449" cy="1635765"/>
          </a:xfrm>
          <a:prstGeom prst="rect">
            <a:avLst/>
          </a:prstGeom>
          <a:ln>
            <a:solidFill>
              <a:schemeClr val="tx2"/>
            </a:solidFill>
          </a:ln>
        </p:spPr>
      </p:pic>
      <p:pic>
        <p:nvPicPr>
          <p:cNvPr id="14" name="Picture 13">
            <a:extLst>
              <a:ext uri="{FF2B5EF4-FFF2-40B4-BE49-F238E27FC236}">
                <a16:creationId xmlns:a16="http://schemas.microsoft.com/office/drawing/2014/main" id="{61EA5EF0-B7D5-4F59-AE93-F240A501E796}"/>
              </a:ext>
            </a:extLst>
          </p:cNvPr>
          <p:cNvPicPr>
            <a:picLocks noChangeAspect="1"/>
          </p:cNvPicPr>
          <p:nvPr/>
        </p:nvPicPr>
        <p:blipFill>
          <a:blip r:embed="rId3"/>
          <a:stretch>
            <a:fillRect/>
          </a:stretch>
        </p:blipFill>
        <p:spPr>
          <a:xfrm>
            <a:off x="502255" y="1440012"/>
            <a:ext cx="6667171" cy="3798737"/>
          </a:xfrm>
          <a:prstGeom prst="rect">
            <a:avLst/>
          </a:prstGeom>
        </p:spPr>
      </p:pic>
    </p:spTree>
    <p:extLst>
      <p:ext uri="{BB962C8B-B14F-4D97-AF65-F5344CB8AC3E}">
        <p14:creationId xmlns:p14="http://schemas.microsoft.com/office/powerpoint/2010/main" val="14897817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0" y="369465"/>
            <a:ext cx="9144000" cy="52646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pt-BR" sz="2800" b="0" i="0" u="none" strike="noStrike" kern="1200" cap="none" spc="0" normalizeH="0" baseline="0" noProof="0" dirty="0">
                <a:ln>
                  <a:noFill/>
                </a:ln>
                <a:solidFill>
                  <a:prstClr val="white"/>
                </a:solidFill>
                <a:effectLst/>
                <a:uLnTx/>
                <a:uFillTx/>
                <a:latin typeface="Calibri"/>
                <a:ea typeface="+mj-ea"/>
                <a:cs typeface="+mj-cs"/>
              </a:rPr>
              <a:t>O desafio da cobertura universal de saúde</a:t>
            </a:r>
            <a:endParaRPr kumimoji="0" lang="en-US" sz="2800" b="0" i="0" u="none" strike="noStrike" kern="1200" cap="none" spc="0" normalizeH="0" baseline="0" noProof="0" dirty="0">
              <a:ln>
                <a:noFill/>
              </a:ln>
              <a:solidFill>
                <a:prstClr val="white"/>
              </a:solidFill>
              <a:effectLst/>
              <a:uLnTx/>
              <a:uFillTx/>
              <a:latin typeface="Calibri"/>
              <a:ea typeface="+mj-ea"/>
              <a:cs typeface="+mj-cs"/>
            </a:endParaRPr>
          </a:p>
        </p:txBody>
      </p:sp>
      <p:pic>
        <p:nvPicPr>
          <p:cNvPr id="2" name="Picture 1">
            <a:extLst>
              <a:ext uri="{FF2B5EF4-FFF2-40B4-BE49-F238E27FC236}">
                <a16:creationId xmlns:a16="http://schemas.microsoft.com/office/drawing/2014/main" id="{E410A451-4B66-49AE-9C28-079D5C67977F}"/>
              </a:ext>
            </a:extLst>
          </p:cNvPr>
          <p:cNvPicPr>
            <a:picLocks noChangeAspect="1"/>
          </p:cNvPicPr>
          <p:nvPr/>
        </p:nvPicPr>
        <p:blipFill>
          <a:blip r:embed="rId2"/>
          <a:stretch>
            <a:fillRect/>
          </a:stretch>
        </p:blipFill>
        <p:spPr>
          <a:xfrm>
            <a:off x="7217596" y="1717035"/>
            <a:ext cx="1157449" cy="1635765"/>
          </a:xfrm>
          <a:prstGeom prst="rect">
            <a:avLst/>
          </a:prstGeom>
          <a:ln>
            <a:solidFill>
              <a:schemeClr val="tx2"/>
            </a:solidFill>
          </a:ln>
        </p:spPr>
      </p:pic>
      <p:pic>
        <p:nvPicPr>
          <p:cNvPr id="6" name="Picture 5">
            <a:extLst>
              <a:ext uri="{FF2B5EF4-FFF2-40B4-BE49-F238E27FC236}">
                <a16:creationId xmlns:a16="http://schemas.microsoft.com/office/drawing/2014/main" id="{A40BEBD6-84AE-4E11-8A67-F4966BD7C6D1}"/>
              </a:ext>
            </a:extLst>
          </p:cNvPr>
          <p:cNvPicPr>
            <a:picLocks noChangeAspect="1"/>
          </p:cNvPicPr>
          <p:nvPr/>
        </p:nvPicPr>
        <p:blipFill>
          <a:blip r:embed="rId3"/>
          <a:stretch>
            <a:fillRect/>
          </a:stretch>
        </p:blipFill>
        <p:spPr>
          <a:xfrm>
            <a:off x="872067" y="1424743"/>
            <a:ext cx="5387592" cy="1951094"/>
          </a:xfrm>
          <a:prstGeom prst="rect">
            <a:avLst/>
          </a:prstGeom>
        </p:spPr>
      </p:pic>
      <p:pic>
        <p:nvPicPr>
          <p:cNvPr id="7" name="Picture 6">
            <a:extLst>
              <a:ext uri="{FF2B5EF4-FFF2-40B4-BE49-F238E27FC236}">
                <a16:creationId xmlns:a16="http://schemas.microsoft.com/office/drawing/2014/main" id="{8E0F0156-B292-4CB9-9E8A-DA89A2CC9F3D}"/>
              </a:ext>
            </a:extLst>
          </p:cNvPr>
          <p:cNvPicPr>
            <a:picLocks noChangeAspect="1"/>
          </p:cNvPicPr>
          <p:nvPr/>
        </p:nvPicPr>
        <p:blipFill>
          <a:blip r:embed="rId4"/>
          <a:stretch>
            <a:fillRect/>
          </a:stretch>
        </p:blipFill>
        <p:spPr>
          <a:xfrm>
            <a:off x="2523067" y="3796020"/>
            <a:ext cx="2326839" cy="2002666"/>
          </a:xfrm>
          <a:prstGeom prst="rect">
            <a:avLst/>
          </a:prstGeom>
        </p:spPr>
      </p:pic>
    </p:spTree>
    <p:extLst>
      <p:ext uri="{BB962C8B-B14F-4D97-AF65-F5344CB8AC3E}">
        <p14:creationId xmlns:p14="http://schemas.microsoft.com/office/powerpoint/2010/main" val="21786859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0" y="369465"/>
            <a:ext cx="9144000" cy="52646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pt-BR" sz="2800" b="0" i="0" u="none" strike="noStrike" kern="1200" cap="none" spc="0" normalizeH="0" baseline="0" noProof="0" dirty="0">
                <a:ln>
                  <a:noFill/>
                </a:ln>
                <a:solidFill>
                  <a:prstClr val="white"/>
                </a:solidFill>
                <a:effectLst/>
                <a:uLnTx/>
                <a:uFillTx/>
                <a:latin typeface="Calibri"/>
                <a:ea typeface="+mj-ea"/>
                <a:cs typeface="+mj-cs"/>
              </a:rPr>
              <a:t>O desafio da cobertura universal de saúde</a:t>
            </a:r>
            <a:endParaRPr kumimoji="0" lang="en-US" sz="2800" b="0" i="0" u="none" strike="noStrike" kern="1200" cap="none" spc="0" normalizeH="0" baseline="0" noProof="0" dirty="0">
              <a:ln>
                <a:noFill/>
              </a:ln>
              <a:solidFill>
                <a:prstClr val="white"/>
              </a:solidFill>
              <a:effectLst/>
              <a:uLnTx/>
              <a:uFillTx/>
              <a:latin typeface="Calibri"/>
              <a:ea typeface="+mj-ea"/>
              <a:cs typeface="+mj-cs"/>
            </a:endParaRPr>
          </a:p>
        </p:txBody>
      </p:sp>
      <p:pic>
        <p:nvPicPr>
          <p:cNvPr id="2" name="Picture 1">
            <a:extLst>
              <a:ext uri="{FF2B5EF4-FFF2-40B4-BE49-F238E27FC236}">
                <a16:creationId xmlns:a16="http://schemas.microsoft.com/office/drawing/2014/main" id="{E410A451-4B66-49AE-9C28-079D5C67977F}"/>
              </a:ext>
            </a:extLst>
          </p:cNvPr>
          <p:cNvPicPr>
            <a:picLocks noChangeAspect="1"/>
          </p:cNvPicPr>
          <p:nvPr/>
        </p:nvPicPr>
        <p:blipFill>
          <a:blip r:embed="rId2"/>
          <a:stretch>
            <a:fillRect/>
          </a:stretch>
        </p:blipFill>
        <p:spPr>
          <a:xfrm>
            <a:off x="4731572" y="1783711"/>
            <a:ext cx="1123750" cy="1588140"/>
          </a:xfrm>
          <a:prstGeom prst="rect">
            <a:avLst/>
          </a:prstGeom>
          <a:ln>
            <a:solidFill>
              <a:schemeClr val="tx2"/>
            </a:solidFill>
          </a:ln>
        </p:spPr>
      </p:pic>
      <p:pic>
        <p:nvPicPr>
          <p:cNvPr id="4" name="Picture 3">
            <a:extLst>
              <a:ext uri="{FF2B5EF4-FFF2-40B4-BE49-F238E27FC236}">
                <a16:creationId xmlns:a16="http://schemas.microsoft.com/office/drawing/2014/main" id="{70AE8F66-18D5-4C1E-8B18-D57F84F21008}"/>
              </a:ext>
            </a:extLst>
          </p:cNvPr>
          <p:cNvPicPr>
            <a:picLocks noChangeAspect="1"/>
          </p:cNvPicPr>
          <p:nvPr/>
        </p:nvPicPr>
        <p:blipFill>
          <a:blip r:embed="rId3"/>
          <a:stretch>
            <a:fillRect/>
          </a:stretch>
        </p:blipFill>
        <p:spPr>
          <a:xfrm>
            <a:off x="563974" y="1276350"/>
            <a:ext cx="3846102" cy="2119280"/>
          </a:xfrm>
          <a:prstGeom prst="rect">
            <a:avLst/>
          </a:prstGeom>
        </p:spPr>
      </p:pic>
      <p:pic>
        <p:nvPicPr>
          <p:cNvPr id="7" name="Picture 6">
            <a:extLst>
              <a:ext uri="{FF2B5EF4-FFF2-40B4-BE49-F238E27FC236}">
                <a16:creationId xmlns:a16="http://schemas.microsoft.com/office/drawing/2014/main" id="{5465258E-9643-460D-B454-539E07F81369}"/>
              </a:ext>
            </a:extLst>
          </p:cNvPr>
          <p:cNvPicPr>
            <a:picLocks noChangeAspect="1"/>
          </p:cNvPicPr>
          <p:nvPr/>
        </p:nvPicPr>
        <p:blipFill>
          <a:blip r:embed="rId4"/>
          <a:stretch>
            <a:fillRect/>
          </a:stretch>
        </p:blipFill>
        <p:spPr>
          <a:xfrm>
            <a:off x="4735629" y="3752271"/>
            <a:ext cx="3924948" cy="2176616"/>
          </a:xfrm>
          <a:prstGeom prst="rect">
            <a:avLst/>
          </a:prstGeom>
        </p:spPr>
      </p:pic>
    </p:spTree>
    <p:extLst>
      <p:ext uri="{BB962C8B-B14F-4D97-AF65-F5344CB8AC3E}">
        <p14:creationId xmlns:p14="http://schemas.microsoft.com/office/powerpoint/2010/main" val="35192276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0" y="369465"/>
            <a:ext cx="9144000" cy="52646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pt-BR" sz="2800" b="0" i="0" u="none" strike="noStrike" kern="1200" cap="none" spc="0" normalizeH="0" baseline="0" noProof="0" dirty="0">
                <a:ln>
                  <a:noFill/>
                </a:ln>
                <a:solidFill>
                  <a:prstClr val="white"/>
                </a:solidFill>
                <a:effectLst/>
                <a:uLnTx/>
                <a:uFillTx/>
                <a:latin typeface="Calibri"/>
                <a:ea typeface="+mj-ea"/>
                <a:cs typeface="+mj-cs"/>
              </a:rPr>
              <a:t>O desafio da cobertura universal de saúde</a:t>
            </a:r>
            <a:endParaRPr kumimoji="0" lang="en-US" sz="2800" b="0" i="0" u="none" strike="noStrike" kern="1200" cap="none" spc="0" normalizeH="0" baseline="0" noProof="0" dirty="0">
              <a:ln>
                <a:noFill/>
              </a:ln>
              <a:solidFill>
                <a:prstClr val="white"/>
              </a:solidFill>
              <a:effectLst/>
              <a:uLnTx/>
              <a:uFillTx/>
              <a:latin typeface="Calibri"/>
              <a:ea typeface="+mj-ea"/>
              <a:cs typeface="+mj-cs"/>
            </a:endParaRPr>
          </a:p>
        </p:txBody>
      </p:sp>
      <p:pic>
        <p:nvPicPr>
          <p:cNvPr id="5" name="Picture 4">
            <a:extLst>
              <a:ext uri="{FF2B5EF4-FFF2-40B4-BE49-F238E27FC236}">
                <a16:creationId xmlns:a16="http://schemas.microsoft.com/office/drawing/2014/main" id="{9E453DD7-53D8-491D-9CA4-D283B553C4DA}"/>
              </a:ext>
            </a:extLst>
          </p:cNvPr>
          <p:cNvPicPr>
            <a:picLocks noChangeAspect="1"/>
          </p:cNvPicPr>
          <p:nvPr/>
        </p:nvPicPr>
        <p:blipFill>
          <a:blip r:embed="rId2"/>
          <a:stretch>
            <a:fillRect/>
          </a:stretch>
        </p:blipFill>
        <p:spPr>
          <a:xfrm>
            <a:off x="1752600" y="1420388"/>
            <a:ext cx="5686321" cy="3846938"/>
          </a:xfrm>
          <a:prstGeom prst="rect">
            <a:avLst/>
          </a:prstGeom>
        </p:spPr>
      </p:pic>
    </p:spTree>
    <p:extLst>
      <p:ext uri="{BB962C8B-B14F-4D97-AF65-F5344CB8AC3E}">
        <p14:creationId xmlns:p14="http://schemas.microsoft.com/office/powerpoint/2010/main" val="582516395"/>
      </p:ext>
    </p:extLst>
  </p:cSld>
  <p:clrMapOvr>
    <a:masterClrMapping/>
  </p:clrMapOvr>
</p:sld>
</file>

<file path=ppt/theme/theme1.xml><?xml version="1.0" encoding="utf-8"?>
<a:theme xmlns:a="http://schemas.openxmlformats.org/drawingml/2006/main" name="WHO - Moder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6_master">
  <a:themeElements>
    <a:clrScheme name="5_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5_master">
      <a:majorFont>
        <a:latin typeface="Arial Narrow"/>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5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WHO - Moder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4_WHO - Moder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5_WHO - Moder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6_WHO - Moder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7_WHO - Moder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9_WHO - Moder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1_WHO - Moder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WHO - Moder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WHO - Moder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aster">
  <a:themeElements>
    <a:clrScheme name="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master">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42988" rtl="1" eaLnBrk="1" fontAlgn="base" latinLnBrk="0" hangingPunct="1">
          <a:lnSpc>
            <a:spcPct val="100000"/>
          </a:lnSpc>
          <a:spcBef>
            <a:spcPct val="0"/>
          </a:spcBef>
          <a:spcAft>
            <a:spcPct val="0"/>
          </a:spcAft>
          <a:buClrTx/>
          <a:buSzTx/>
          <a:buFontTx/>
          <a:buNone/>
          <a:tabLst/>
          <a:defRPr kumimoji="0" lang="en-GB" sz="3900" b="1" i="0" u="none" strike="noStrike" cap="none" normalizeH="0" baseline="0" smtClean="0">
            <a:ln>
              <a:noFill/>
            </a:ln>
            <a:solidFill>
              <a:srgbClr val="000066"/>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42988" rtl="1" eaLnBrk="1" fontAlgn="base" latinLnBrk="0" hangingPunct="1">
          <a:lnSpc>
            <a:spcPct val="100000"/>
          </a:lnSpc>
          <a:spcBef>
            <a:spcPct val="0"/>
          </a:spcBef>
          <a:spcAft>
            <a:spcPct val="0"/>
          </a:spcAft>
          <a:buClrTx/>
          <a:buSzTx/>
          <a:buFontTx/>
          <a:buNone/>
          <a:tabLst/>
          <a:defRPr kumimoji="0" lang="en-GB" sz="3900" b="1" i="0" u="none" strike="noStrike" cap="none" normalizeH="0" baseline="0" smtClean="0">
            <a:ln>
              <a:noFill/>
            </a:ln>
            <a:solidFill>
              <a:srgbClr val="000066"/>
            </a:solidFill>
            <a:effectLst/>
            <a:latin typeface="Arial" charset="0"/>
            <a:cs typeface="Arial" charset="0"/>
          </a:defRPr>
        </a:defPPr>
      </a:lstStyle>
    </a:lnDef>
  </a:objectDefaults>
  <a:extraClrSchemeLst>
    <a:extraClrScheme>
      <a:clrScheme name="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master">
  <a:themeElements>
    <a:clrScheme name="">
      <a:dk1>
        <a:srgbClr val="000000"/>
      </a:dk1>
      <a:lt1>
        <a:srgbClr val="FFFFFF"/>
      </a:lt1>
      <a:dk2>
        <a:srgbClr val="666666"/>
      </a:dk2>
      <a:lt2>
        <a:srgbClr val="D2D2D2"/>
      </a:lt2>
      <a:accent1>
        <a:srgbClr val="FF388C"/>
      </a:accent1>
      <a:accent2>
        <a:srgbClr val="E40059"/>
      </a:accent2>
      <a:accent3>
        <a:srgbClr val="FFFFFF"/>
      </a:accent3>
      <a:accent4>
        <a:srgbClr val="000000"/>
      </a:accent4>
      <a:accent5>
        <a:srgbClr val="FFAEC5"/>
      </a:accent5>
      <a:accent6>
        <a:srgbClr val="CF0050"/>
      </a:accent6>
      <a:hlink>
        <a:srgbClr val="17BBFD"/>
      </a:hlink>
      <a:folHlink>
        <a:srgbClr val="FF79C2"/>
      </a:folHlink>
    </a:clrScheme>
    <a:fontScheme name="4_master">
      <a:majorFont>
        <a:latin typeface="Arial Narrow"/>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4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VisID">
  <a:themeElements>
    <a:clrScheme name="VisID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VisID">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42988" rtl="1" eaLnBrk="1" fontAlgn="base" latinLnBrk="0" hangingPunct="1">
          <a:lnSpc>
            <a:spcPct val="100000"/>
          </a:lnSpc>
          <a:spcBef>
            <a:spcPct val="0"/>
          </a:spcBef>
          <a:spcAft>
            <a:spcPct val="0"/>
          </a:spcAft>
          <a:buClrTx/>
          <a:buSzTx/>
          <a:buFontTx/>
          <a:buNone/>
          <a:tabLst/>
          <a:defRPr kumimoji="0" lang="en-GB" altLang="en-US" sz="3900" b="1" i="0" u="none" strike="noStrike" cap="none" normalizeH="0" baseline="0" smtClean="0">
            <a:ln>
              <a:noFill/>
            </a:ln>
            <a:solidFill>
              <a:srgbClr val="000066"/>
            </a:solidFill>
            <a:effectLst/>
            <a:latin typeface="Calibri"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42988" rtl="1" eaLnBrk="1" fontAlgn="base" latinLnBrk="0" hangingPunct="1">
          <a:lnSpc>
            <a:spcPct val="100000"/>
          </a:lnSpc>
          <a:spcBef>
            <a:spcPct val="0"/>
          </a:spcBef>
          <a:spcAft>
            <a:spcPct val="0"/>
          </a:spcAft>
          <a:buClrTx/>
          <a:buSzTx/>
          <a:buFontTx/>
          <a:buNone/>
          <a:tabLst/>
          <a:defRPr kumimoji="0" lang="en-GB" altLang="en-US" sz="3900" b="1" i="0" u="none" strike="noStrike" cap="none" normalizeH="0" baseline="0" smtClean="0">
            <a:ln>
              <a:noFill/>
            </a:ln>
            <a:solidFill>
              <a:srgbClr val="000066"/>
            </a:solidFill>
            <a:effectLst/>
            <a:latin typeface="Calibri" pitchFamily="34" charset="0"/>
            <a:cs typeface="Arial" charset="0"/>
          </a:defRPr>
        </a:defPPr>
      </a:lstStyle>
    </a:lnDef>
  </a:objectDefaults>
  <a:extraClrSchemeLst>
    <a:extraClrScheme>
      <a:clrScheme name="VisI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isI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isID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isID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isID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isID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isID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isID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isID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isID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isID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isID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master">
  <a:themeElements>
    <a:clrScheme name="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master">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42988" rtl="1" eaLnBrk="1" fontAlgn="base" latinLnBrk="0" hangingPunct="1">
          <a:lnSpc>
            <a:spcPct val="100000"/>
          </a:lnSpc>
          <a:spcBef>
            <a:spcPct val="0"/>
          </a:spcBef>
          <a:spcAft>
            <a:spcPct val="0"/>
          </a:spcAft>
          <a:buClrTx/>
          <a:buSzTx/>
          <a:buFontTx/>
          <a:buNone/>
          <a:tabLst/>
          <a:defRPr kumimoji="0" lang="en-GB" sz="3900" b="1" i="0" u="none" strike="noStrike" cap="none" normalizeH="0" baseline="0" smtClean="0">
            <a:ln>
              <a:noFill/>
            </a:ln>
            <a:solidFill>
              <a:srgbClr val="000066"/>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42988" rtl="1" eaLnBrk="1" fontAlgn="base" latinLnBrk="0" hangingPunct="1">
          <a:lnSpc>
            <a:spcPct val="100000"/>
          </a:lnSpc>
          <a:spcBef>
            <a:spcPct val="0"/>
          </a:spcBef>
          <a:spcAft>
            <a:spcPct val="0"/>
          </a:spcAft>
          <a:buClrTx/>
          <a:buSzTx/>
          <a:buFontTx/>
          <a:buNone/>
          <a:tabLst/>
          <a:defRPr kumimoji="0" lang="en-GB" sz="3900" b="1" i="0" u="none" strike="noStrike" cap="none" normalizeH="0" baseline="0" smtClean="0">
            <a:ln>
              <a:noFill/>
            </a:ln>
            <a:solidFill>
              <a:srgbClr val="000066"/>
            </a:solidFill>
            <a:effectLst/>
            <a:latin typeface="Arial" charset="0"/>
            <a:cs typeface="Arial" charset="0"/>
          </a:defRPr>
        </a:defPPr>
      </a:lstStyle>
    </a:lnDef>
  </a:objectDefaults>
  <a:extraClrSchemeLst>
    <a:extraClrScheme>
      <a:clrScheme name="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master">
  <a:themeElements>
    <a:clrScheme name="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master">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42988" rtl="1" eaLnBrk="1" fontAlgn="base" latinLnBrk="0" hangingPunct="1">
          <a:lnSpc>
            <a:spcPct val="100000"/>
          </a:lnSpc>
          <a:spcBef>
            <a:spcPct val="0"/>
          </a:spcBef>
          <a:spcAft>
            <a:spcPct val="0"/>
          </a:spcAft>
          <a:buClrTx/>
          <a:buSzTx/>
          <a:buFontTx/>
          <a:buNone/>
          <a:tabLst/>
          <a:defRPr kumimoji="0" lang="en-GB" sz="3900" b="1" i="0" u="none" strike="noStrike" cap="none" normalizeH="0" baseline="0" smtClean="0">
            <a:ln>
              <a:noFill/>
            </a:ln>
            <a:solidFill>
              <a:srgbClr val="000066"/>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42988" rtl="1" eaLnBrk="1" fontAlgn="base" latinLnBrk="0" hangingPunct="1">
          <a:lnSpc>
            <a:spcPct val="100000"/>
          </a:lnSpc>
          <a:spcBef>
            <a:spcPct val="0"/>
          </a:spcBef>
          <a:spcAft>
            <a:spcPct val="0"/>
          </a:spcAft>
          <a:buClrTx/>
          <a:buSzTx/>
          <a:buFontTx/>
          <a:buNone/>
          <a:tabLst/>
          <a:defRPr kumimoji="0" lang="en-GB" sz="3900" b="1" i="0" u="none" strike="noStrike" cap="none" normalizeH="0" baseline="0" smtClean="0">
            <a:ln>
              <a:noFill/>
            </a:ln>
            <a:solidFill>
              <a:srgbClr val="000066"/>
            </a:solidFill>
            <a:effectLst/>
            <a:latin typeface="Arial" charset="0"/>
            <a:cs typeface="Arial" charset="0"/>
          </a:defRPr>
        </a:defPPr>
      </a:lstStyle>
    </a:lnDef>
  </a:objectDefaults>
  <a:extraClrSchemeLst>
    <a:extraClrScheme>
      <a:clrScheme name="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Default Design">
  <a:themeElements>
    <a:clrScheme name="2_Default Design 16">
      <a:dk1>
        <a:srgbClr val="333399"/>
      </a:dk1>
      <a:lt1>
        <a:srgbClr val="FFFFFF"/>
      </a:lt1>
      <a:dk2>
        <a:srgbClr val="447DB5"/>
      </a:dk2>
      <a:lt2>
        <a:srgbClr val="808080"/>
      </a:lt2>
      <a:accent1>
        <a:srgbClr val="E2C681"/>
      </a:accent1>
      <a:accent2>
        <a:srgbClr val="447DB5"/>
      </a:accent2>
      <a:accent3>
        <a:srgbClr val="FFFFFF"/>
      </a:accent3>
      <a:accent4>
        <a:srgbClr val="2A2A82"/>
      </a:accent4>
      <a:accent5>
        <a:srgbClr val="EEDFC1"/>
      </a:accent5>
      <a:accent6>
        <a:srgbClr val="3D71A4"/>
      </a:accent6>
      <a:hlink>
        <a:srgbClr val="009999"/>
      </a:hlink>
      <a:folHlink>
        <a:srgbClr val="99CC00"/>
      </a:folHlink>
    </a:clrScheme>
    <a:fontScheme name="2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447DB5"/>
        </a:dk1>
        <a:lt1>
          <a:srgbClr val="FFFFFF"/>
        </a:lt1>
        <a:dk2>
          <a:srgbClr val="447DB5"/>
        </a:dk2>
        <a:lt2>
          <a:srgbClr val="808080"/>
        </a:lt2>
        <a:accent1>
          <a:srgbClr val="E2C681"/>
        </a:accent1>
        <a:accent2>
          <a:srgbClr val="447DB5"/>
        </a:accent2>
        <a:accent3>
          <a:srgbClr val="FFFFFF"/>
        </a:accent3>
        <a:accent4>
          <a:srgbClr val="396A9A"/>
        </a:accent4>
        <a:accent5>
          <a:srgbClr val="EEDFC1"/>
        </a:accent5>
        <a:accent6>
          <a:srgbClr val="3D71A4"/>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14">
        <a:dk1>
          <a:srgbClr val="0000FF"/>
        </a:dk1>
        <a:lt1>
          <a:srgbClr val="FFFFFF"/>
        </a:lt1>
        <a:dk2>
          <a:srgbClr val="0000FF"/>
        </a:dk2>
        <a:lt2>
          <a:srgbClr val="808080"/>
        </a:lt2>
        <a:accent1>
          <a:srgbClr val="E2C681"/>
        </a:accent1>
        <a:accent2>
          <a:srgbClr val="447DB5"/>
        </a:accent2>
        <a:accent3>
          <a:srgbClr val="FFFFFF"/>
        </a:accent3>
        <a:accent4>
          <a:srgbClr val="0000DA"/>
        </a:accent4>
        <a:accent5>
          <a:srgbClr val="EEDFC1"/>
        </a:accent5>
        <a:accent6>
          <a:srgbClr val="3D71A4"/>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15">
        <a:dk1>
          <a:srgbClr val="333399"/>
        </a:dk1>
        <a:lt1>
          <a:srgbClr val="FFFFFF"/>
        </a:lt1>
        <a:dk2>
          <a:srgbClr val="333399"/>
        </a:dk2>
        <a:lt2>
          <a:srgbClr val="808080"/>
        </a:lt2>
        <a:accent1>
          <a:srgbClr val="E2C681"/>
        </a:accent1>
        <a:accent2>
          <a:srgbClr val="447DB5"/>
        </a:accent2>
        <a:accent3>
          <a:srgbClr val="FFFFFF"/>
        </a:accent3>
        <a:accent4>
          <a:srgbClr val="2A2A82"/>
        </a:accent4>
        <a:accent5>
          <a:srgbClr val="EEDFC1"/>
        </a:accent5>
        <a:accent6>
          <a:srgbClr val="3D71A4"/>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16">
        <a:dk1>
          <a:srgbClr val="333399"/>
        </a:dk1>
        <a:lt1>
          <a:srgbClr val="FFFFFF"/>
        </a:lt1>
        <a:dk2>
          <a:srgbClr val="447DB5"/>
        </a:dk2>
        <a:lt2>
          <a:srgbClr val="808080"/>
        </a:lt2>
        <a:accent1>
          <a:srgbClr val="E2C681"/>
        </a:accent1>
        <a:accent2>
          <a:srgbClr val="447DB5"/>
        </a:accent2>
        <a:accent3>
          <a:srgbClr val="FFFFFF"/>
        </a:accent3>
        <a:accent4>
          <a:srgbClr val="2A2A82"/>
        </a:accent4>
        <a:accent5>
          <a:srgbClr val="EEDFC1"/>
        </a:accent5>
        <a:accent6>
          <a:srgbClr val="3D71A4"/>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C5761E79FA93B42A8229919FE910A5C" ma:contentTypeVersion="11" ma:contentTypeDescription="Create a new document." ma:contentTypeScope="" ma:versionID="0e3f6d08f32c515864ae6585f3717745">
  <xsd:schema xmlns:xsd="http://www.w3.org/2001/XMLSchema" xmlns:xs="http://www.w3.org/2001/XMLSchema" xmlns:p="http://schemas.microsoft.com/office/2006/metadata/properties" xmlns:ns3="4dafcae6-373b-4c08-b48e-a0198b41e99a" xmlns:ns4="cbecb686-1db2-4864-98bc-18f4c78dd37a" targetNamespace="http://schemas.microsoft.com/office/2006/metadata/properties" ma:root="true" ma:fieldsID="31411cbdb8e089acaa0fc14d4d539e23" ns3:_="" ns4:_="">
    <xsd:import namespace="4dafcae6-373b-4c08-b48e-a0198b41e99a"/>
    <xsd:import namespace="cbecb686-1db2-4864-98bc-18f4c78dd37a"/>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OCR" minOccurs="0"/>
                <xsd:element ref="ns3:MediaServiceLocation" minOccurs="0"/>
                <xsd:element ref="ns3:MediaServiceGenerationTime" minOccurs="0"/>
                <xsd:element ref="ns3:MediaServiceEventHashCode"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afcae6-373b-4c08-b48e-a0198b41e99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becb686-1db2-4864-98bc-18f4c78dd37a"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54C7ED0-5852-4FDF-9789-B922246AF63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dafcae6-373b-4c08-b48e-a0198b41e99a"/>
    <ds:schemaRef ds:uri="cbecb686-1db2-4864-98bc-18f4c78dd37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099CE6F-F46B-471B-8E7B-3779A655EDE6}">
  <ds:schemaRefs>
    <ds:schemaRef ds:uri="http://schemas.microsoft.com/sharepoint/v3/contenttype/forms"/>
  </ds:schemaRefs>
</ds:datastoreItem>
</file>

<file path=customXml/itemProps3.xml><?xml version="1.0" encoding="utf-8"?>
<ds:datastoreItem xmlns:ds="http://schemas.openxmlformats.org/officeDocument/2006/customXml" ds:itemID="{B029D9B8-F415-44CE-B538-AA61B1471AFC}">
  <ds:schemaRefs>
    <ds:schemaRef ds:uri="cbecb686-1db2-4864-98bc-18f4c78dd37a"/>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4dafcae6-373b-4c08-b48e-a0198b41e99a"/>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WHO</Template>
  <TotalTime>41080</TotalTime>
  <Words>1376</Words>
  <Application>Microsoft Office PowerPoint</Application>
  <PresentationFormat>On-screen Show (4:3)</PresentationFormat>
  <Paragraphs>175</Paragraphs>
  <Slides>42</Slides>
  <Notes>7</Notes>
  <HiddenSlides>0</HiddenSlides>
  <MMClips>0</MMClips>
  <ScaleCrop>false</ScaleCrop>
  <HeadingPairs>
    <vt:vector size="6" baseType="variant">
      <vt:variant>
        <vt:lpstr>Fonts Used</vt:lpstr>
      </vt:variant>
      <vt:variant>
        <vt:i4>9</vt:i4>
      </vt:variant>
      <vt:variant>
        <vt:lpstr>Theme</vt:lpstr>
      </vt:variant>
      <vt:variant>
        <vt:i4>18</vt:i4>
      </vt:variant>
      <vt:variant>
        <vt:lpstr>Slide Titles</vt:lpstr>
      </vt:variant>
      <vt:variant>
        <vt:i4>42</vt:i4>
      </vt:variant>
    </vt:vector>
  </HeadingPairs>
  <TitlesOfParts>
    <vt:vector size="69" baseType="lpstr">
      <vt:lpstr>Arial</vt:lpstr>
      <vt:lpstr>Arial Black</vt:lpstr>
      <vt:lpstr>Arial Narrow</vt:lpstr>
      <vt:lpstr>Arial Unicode MS</vt:lpstr>
      <vt:lpstr>Calibri</vt:lpstr>
      <vt:lpstr>Century Gothic</vt:lpstr>
      <vt:lpstr>Cordia New</vt:lpstr>
      <vt:lpstr>Times New Roman</vt:lpstr>
      <vt:lpstr>Wingdings</vt:lpstr>
      <vt:lpstr>WHO - Modern</vt:lpstr>
      <vt:lpstr>1_WHO - Modern</vt:lpstr>
      <vt:lpstr>2_WHO - Modern</vt:lpstr>
      <vt:lpstr>master</vt:lpstr>
      <vt:lpstr>4_master</vt:lpstr>
      <vt:lpstr>VisID</vt:lpstr>
      <vt:lpstr>3_master</vt:lpstr>
      <vt:lpstr>5_master</vt:lpstr>
      <vt:lpstr>2_Default Design</vt:lpstr>
      <vt:lpstr>6_master</vt:lpstr>
      <vt:lpstr>3_WHO - Modern</vt:lpstr>
      <vt:lpstr>9_Office Theme</vt:lpstr>
      <vt:lpstr>4_WHO - Modern</vt:lpstr>
      <vt:lpstr>5_WHO - Modern</vt:lpstr>
      <vt:lpstr>6_WHO - Modern</vt:lpstr>
      <vt:lpstr>7_WHO - Modern</vt:lpstr>
      <vt:lpstr>9_WHO - Modern</vt:lpstr>
      <vt:lpstr>11_WHO - Modern</vt:lpstr>
      <vt:lpstr>PowerPoint Presentation</vt:lpstr>
      <vt:lpstr>PowerPoint Presentation</vt:lpstr>
      <vt:lpstr>Desafios e oportunidades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Política e orientações práticas da OMS</vt:lpstr>
      <vt:lpstr>Dr. Tedros, Diretor Geral da OMS</vt:lpstr>
      <vt:lpstr>PowerPoint Presentation</vt:lpstr>
      <vt:lpstr>PowerPoint Presentation</vt:lpstr>
      <vt:lpstr>Orientações de financiamento da saúde</vt:lpstr>
      <vt:lpstr>Orientações para recursos humanos em saúde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WHO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Noncommunicable diseases</dc:title>
  <dc:subject>UN Summit on Sustainable Development</dc:subject>
  <dc:creator>Van Hilten, Menno</dc:creator>
  <cp:keywords>NCDs</cp:keywords>
  <cp:lastModifiedBy>MONTENEGRO VON MÜHLENBROCK, Hernan Julio</cp:lastModifiedBy>
  <cp:revision>840</cp:revision>
  <cp:lastPrinted>2015-04-24T09:30:14Z</cp:lastPrinted>
  <dcterms:created xsi:type="dcterms:W3CDTF">2015-04-14T14:27:14Z</dcterms:created>
  <dcterms:modified xsi:type="dcterms:W3CDTF">2019-11-07T09:23:11Z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y fmtid="{D5CDD505-2E9C-101B-9397-08002B2CF9AE}" pid="3" name="ContentTypeId">
    <vt:lpwstr>0x010100AC5761E79FA93B42A8229919FE910A5C</vt:lpwstr>
  </property>
</Properties>
</file>