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/>
          </p:nvPr>
        </p:nvSpPr>
        <p:spPr>
          <a:xfrm>
            <a:off x="4037760" y="6356160"/>
            <a:ext cx="4113360" cy="363600"/>
          </a:xfrm>
          <a:prstGeom prst="rect">
            <a:avLst/>
          </a:prstGeom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Footer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/>
          </p:nvPr>
        </p:nvSpPr>
        <p:spPr>
          <a:xfrm>
            <a:off x="8609400" y="6356160"/>
            <a:ext cx="2741760" cy="36360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07AB6FB0-8D1D-4B09-A502-7246359632F6}" type="slidenum">
              <a:rPr b="0" lang="pt-B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7360" y="6356160"/>
            <a:ext cx="2741760" cy="36360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/>
          </p:nvPr>
        </p:nvSpPr>
        <p:spPr>
          <a:xfrm>
            <a:off x="4037760" y="6356160"/>
            <a:ext cx="4113360" cy="363600"/>
          </a:xfrm>
          <a:prstGeom prst="rect">
            <a:avLst/>
          </a:prstGeom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Footer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/>
          </p:nvPr>
        </p:nvSpPr>
        <p:spPr>
          <a:xfrm>
            <a:off x="8609400" y="6356160"/>
            <a:ext cx="2741760" cy="36360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F9FF8C86-3FCC-48DA-97C3-4E5AEF00CEB6}" type="slidenum">
              <a:rPr b="0" lang="pt-B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7360" y="6356160"/>
            <a:ext cx="2741760" cy="36360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1080" y="360"/>
            <a:ext cx="5332320" cy="6856560"/>
          </a:xfrm>
          <a:prstGeom prst="rect">
            <a:avLst/>
          </a:prstGeom>
          <a:solidFill>
            <a:srgbClr val="002060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CustomShape 2"/>
          <p:cNvSpPr/>
          <p:nvPr/>
        </p:nvSpPr>
        <p:spPr>
          <a:xfrm>
            <a:off x="432360" y="1859400"/>
            <a:ext cx="4467240" cy="155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ranklin Gothic Demi"/>
                <a:ea typeface="DejaVu Sans"/>
              </a:rPr>
              <a:t>TEMA – COLOQUE AQUI O TÍTULO DA SUA PESQUISA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432360" y="5645520"/>
            <a:ext cx="446724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ranklin Gothic Demi"/>
                <a:ea typeface="DejaVu Sans"/>
              </a:rPr>
              <a:t>Seu nome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0" y="4844520"/>
            <a:ext cx="5334480" cy="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5"/>
          <p:cNvSpPr/>
          <p:nvPr/>
        </p:nvSpPr>
        <p:spPr>
          <a:xfrm>
            <a:off x="0" y="4628520"/>
            <a:ext cx="4675680" cy="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5334480" y="360"/>
            <a:ext cx="6911640" cy="6911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m 4" descr=""/>
          <p:cNvPicPr/>
          <p:nvPr/>
        </p:nvPicPr>
        <p:blipFill>
          <a:blip r:embed="rId1"/>
          <a:srcRect l="0" t="69462" r="0" b="9678"/>
          <a:stretch/>
        </p:blipFill>
        <p:spPr>
          <a:xfrm>
            <a:off x="0" y="5574600"/>
            <a:ext cx="12190320" cy="142920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2"/>
          <a:srcRect l="0" t="0" r="0" b="41682"/>
          <a:stretch/>
        </p:blipFill>
        <p:spPr>
          <a:xfrm>
            <a:off x="9216000" y="0"/>
            <a:ext cx="2969640" cy="1731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m 3" descr=""/>
          <p:cNvPicPr/>
          <p:nvPr/>
        </p:nvPicPr>
        <p:blipFill>
          <a:blip r:embed="rId1"/>
          <a:srcRect l="0" t="69462" r="0" b="9678"/>
          <a:stretch/>
        </p:blipFill>
        <p:spPr>
          <a:xfrm rot="10800000">
            <a:off x="12191040" y="1429560"/>
            <a:ext cx="12190320" cy="142920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2"/>
          <a:srcRect l="0" t="0" r="0" b="41682"/>
          <a:stretch/>
        </p:blipFill>
        <p:spPr>
          <a:xfrm>
            <a:off x="9216000" y="5040000"/>
            <a:ext cx="2969640" cy="1731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Application>LibreOffice/5.2.4.2$Windows_x86 LibreOffice_project/3d5603e1122f0f102b62521720ab13a38a4e0eb0</Application>
  <Words>11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2023-07-14T02:50:20Z</dcterms:created>
  <dc:creator>Elis</dc:creator>
  <dc:description/>
  <dc:language>pt-BR</dc:language>
  <cp:lastModifiedBy/>
  <dcterms:modified xsi:type="dcterms:W3CDTF">2023-08-03T08:59:36Z</dcterms:modified>
  <cp:revision>5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PresentationFormat">
    <vt:lpwstr>Widescreen</vt:lpwstr>
  </property>
  <property fmtid="{D5CDD505-2E9C-101B-9397-08002B2CF9AE}" pid="4" name="Slides">
    <vt:i4>3</vt:i4>
  </property>
</Properties>
</file>