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5670550" cy="1008062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283320" y="2358720"/>
            <a:ext cx="510300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283320" y="5412600"/>
            <a:ext cx="510300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283320" y="235872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898360" y="235872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2898360" y="541260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283320" y="541260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283320" y="2358720"/>
            <a:ext cx="5103000" cy="58464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83320" y="2358720"/>
            <a:ext cx="5103000" cy="58464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82960" y="3246120"/>
            <a:ext cx="5103000" cy="407124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82960" y="3246120"/>
            <a:ext cx="5103000" cy="4071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283320" y="2358720"/>
            <a:ext cx="5103000" cy="5846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283320" y="2358720"/>
            <a:ext cx="5103000" cy="58464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283320" y="2358720"/>
            <a:ext cx="2490120" cy="58464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2898360" y="2358720"/>
            <a:ext cx="2490120" cy="58464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83320" y="-421200"/>
            <a:ext cx="5102280" cy="15430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283320" y="235872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83320" y="541260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2898360" y="2358720"/>
            <a:ext cx="2490120" cy="58464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283320" y="2358720"/>
            <a:ext cx="2490120" cy="58464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2898360" y="235872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2898360" y="541260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283320" y="235872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2898360" y="2358720"/>
            <a:ext cx="249012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283320" y="5412600"/>
            <a:ext cx="5103000" cy="278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83320" y="-421200"/>
            <a:ext cx="5102280" cy="33285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283320" y="2358720"/>
            <a:ext cx="5103000" cy="58464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rcRect l="0" t="71415" r="0" b="12702"/>
          <a:stretch/>
        </p:blipFill>
        <p:spPr>
          <a:xfrm rot="10780200">
            <a:off x="2160" y="-15120"/>
            <a:ext cx="5669280" cy="89928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360000" y="2700000"/>
            <a:ext cx="2519640" cy="359640"/>
          </a:xfrm>
          <a:prstGeom prst="rect">
            <a:avLst/>
          </a:prstGeom>
          <a:solidFill>
            <a:srgbClr val="355269"/>
          </a:solidFill>
          <a:ln w="6480">
            <a:solidFill>
              <a:srgbClr val="729fcf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38" name="" descr=""/>
          <p:cNvPicPr/>
          <p:nvPr/>
        </p:nvPicPr>
        <p:blipFill>
          <a:blip r:embed="rId2"/>
          <a:srcRect l="0" t="0" r="0" b="37552"/>
          <a:stretch/>
        </p:blipFill>
        <p:spPr>
          <a:xfrm>
            <a:off x="2502720" y="8102160"/>
            <a:ext cx="3166920" cy="197712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360000" y="4860000"/>
            <a:ext cx="2519640" cy="359640"/>
          </a:xfrm>
          <a:prstGeom prst="rect">
            <a:avLst/>
          </a:prstGeom>
          <a:solidFill>
            <a:srgbClr val="355269"/>
          </a:solidFill>
          <a:ln w="6480">
            <a:solidFill>
              <a:srgbClr val="729fcf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LibreOffice/5.2.4.2$Windows_x86 LibreOffice_project/3d5603e1122f0f102b62521720ab13a38a4e0eb0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2023-07-19T11:26:33Z</dcterms:created>
  <dc:creator/>
  <dc:description/>
  <dc:language>pt-BR</dc:language>
  <cp:lastModifiedBy/>
  <dcterms:modified xsi:type="dcterms:W3CDTF">2023-08-03T08:47:50Z</dcterms:modified>
  <cp:revision>3</cp:revision>
  <dc:subject/>
  <dc:title/>
</cp:coreProperties>
</file>