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50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18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4544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490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88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67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712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8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45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57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21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92276-FF54-4075-9E61-0C7C62810421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DD6FD-2AE3-4AB3-9681-91ECCC428A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11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205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74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26041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Larissa Cortizo de Almeida</dc:creator>
  <cp:lastModifiedBy>Larissa Cortizo de Almeida</cp:lastModifiedBy>
  <cp:revision>1</cp:revision>
  <dcterms:created xsi:type="dcterms:W3CDTF">2026-01-20T20:01:39Z</dcterms:created>
  <dcterms:modified xsi:type="dcterms:W3CDTF">2026-01-20T20:02:06Z</dcterms:modified>
</cp:coreProperties>
</file>