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1289" y="740857"/>
            <a:ext cx="5677534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8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11288"/>
            <a:ext cx="1041336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38523" y="2959175"/>
            <a:ext cx="7982584" cy="412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d.saude.ba.gov.br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51308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804306" y="5719097"/>
            <a:ext cx="13571855" cy="2701925"/>
          </a:xfrm>
          <a:prstGeom prst="rect">
            <a:avLst/>
          </a:prstGeom>
        </p:spPr>
        <p:txBody>
          <a:bodyPr vert="horz" wrap="square" lIns="0" tIns="384175" rIns="0" bIns="0" rtlCol="0">
            <a:spAutoFit/>
          </a:bodyPr>
          <a:lstStyle/>
          <a:p>
            <a:pPr marL="12700" marR="5080">
              <a:lnSpc>
                <a:spcPct val="75600"/>
              </a:lnSpc>
              <a:spcBef>
                <a:spcPts val="3025"/>
              </a:spcBef>
            </a:pPr>
            <a:r>
              <a:rPr sz="10000" dirty="0"/>
              <a:t>Passo</a:t>
            </a:r>
            <a:r>
              <a:rPr sz="10000" spc="-145" dirty="0"/>
              <a:t> </a:t>
            </a:r>
            <a:r>
              <a:rPr sz="10000" dirty="0"/>
              <a:t>a</a:t>
            </a:r>
            <a:r>
              <a:rPr sz="10000" spc="-120" dirty="0"/>
              <a:t> </a:t>
            </a:r>
            <a:r>
              <a:rPr sz="10000" dirty="0"/>
              <a:t>passo</a:t>
            </a:r>
            <a:r>
              <a:rPr sz="10000" spc="-145" dirty="0"/>
              <a:t> </a:t>
            </a:r>
            <a:r>
              <a:rPr sz="10000" spc="-20" dirty="0"/>
              <a:t>para </a:t>
            </a:r>
            <a:r>
              <a:rPr sz="10000" dirty="0"/>
              <a:t>utilização</a:t>
            </a:r>
            <a:r>
              <a:rPr sz="10000" spc="-215" dirty="0"/>
              <a:t> </a:t>
            </a:r>
            <a:r>
              <a:rPr sz="10000" dirty="0"/>
              <a:t>do</a:t>
            </a:r>
            <a:r>
              <a:rPr sz="10000" spc="-210" dirty="0"/>
              <a:t> </a:t>
            </a:r>
            <a:r>
              <a:rPr sz="10000" dirty="0"/>
              <a:t>Sistema</a:t>
            </a:r>
            <a:r>
              <a:rPr sz="10000" spc="-185" dirty="0"/>
              <a:t> </a:t>
            </a:r>
            <a:r>
              <a:rPr sz="10000" spc="-25" dirty="0"/>
              <a:t>RED</a:t>
            </a:r>
            <a:endParaRPr sz="100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472" y="9258300"/>
            <a:ext cx="3135056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5278" y="3902979"/>
            <a:ext cx="2033905" cy="1108710"/>
          </a:xfrm>
          <a:custGeom>
            <a:avLst/>
            <a:gdLst/>
            <a:ahLst/>
            <a:cxnLst/>
            <a:rect l="l" t="t" r="r" b="b"/>
            <a:pathLst>
              <a:path w="2033904" h="1108710">
                <a:moveTo>
                  <a:pt x="496902" y="338200"/>
                </a:moveTo>
                <a:lnTo>
                  <a:pt x="501046" y="346662"/>
                </a:lnTo>
                <a:lnTo>
                  <a:pt x="502429" y="351262"/>
                </a:lnTo>
                <a:lnTo>
                  <a:pt x="502280" y="350960"/>
                </a:lnTo>
                <a:lnTo>
                  <a:pt x="503354" y="359663"/>
                </a:lnTo>
                <a:lnTo>
                  <a:pt x="491886" y="388125"/>
                </a:lnTo>
                <a:lnTo>
                  <a:pt x="491757" y="388271"/>
                </a:lnTo>
                <a:lnTo>
                  <a:pt x="484673" y="393974"/>
                </a:lnTo>
                <a:lnTo>
                  <a:pt x="484191" y="394242"/>
                </a:lnTo>
                <a:lnTo>
                  <a:pt x="482145" y="395383"/>
                </a:lnTo>
                <a:lnTo>
                  <a:pt x="480757" y="396156"/>
                </a:lnTo>
                <a:lnTo>
                  <a:pt x="477043" y="397467"/>
                </a:lnTo>
                <a:lnTo>
                  <a:pt x="476469" y="397669"/>
                </a:lnTo>
                <a:lnTo>
                  <a:pt x="423195" y="401215"/>
                </a:lnTo>
                <a:lnTo>
                  <a:pt x="376390" y="403234"/>
                </a:lnTo>
                <a:lnTo>
                  <a:pt x="332914" y="404733"/>
                </a:lnTo>
                <a:lnTo>
                  <a:pt x="289625" y="406719"/>
                </a:lnTo>
                <a:lnTo>
                  <a:pt x="243384" y="410197"/>
                </a:lnTo>
                <a:lnTo>
                  <a:pt x="191822" y="413107"/>
                </a:lnTo>
                <a:lnTo>
                  <a:pt x="139913" y="417938"/>
                </a:lnTo>
                <a:lnTo>
                  <a:pt x="88198" y="419990"/>
                </a:lnTo>
                <a:lnTo>
                  <a:pt x="37220" y="414564"/>
                </a:lnTo>
                <a:lnTo>
                  <a:pt x="6774" y="387468"/>
                </a:lnTo>
                <a:lnTo>
                  <a:pt x="0" y="354104"/>
                </a:lnTo>
                <a:lnTo>
                  <a:pt x="10235" y="317294"/>
                </a:lnTo>
                <a:lnTo>
                  <a:pt x="30821" y="279860"/>
                </a:lnTo>
                <a:lnTo>
                  <a:pt x="55065" y="244671"/>
                </a:lnTo>
                <a:lnTo>
                  <a:pt x="76404" y="214405"/>
                </a:lnTo>
                <a:lnTo>
                  <a:pt x="89385" y="197278"/>
                </a:lnTo>
                <a:lnTo>
                  <a:pt x="129603" y="279407"/>
                </a:lnTo>
                <a:lnTo>
                  <a:pt x="156260" y="271245"/>
                </a:lnTo>
                <a:lnTo>
                  <a:pt x="156783" y="271085"/>
                </a:lnTo>
                <a:lnTo>
                  <a:pt x="186544" y="331861"/>
                </a:lnTo>
                <a:lnTo>
                  <a:pt x="232063" y="329324"/>
                </a:lnTo>
                <a:lnTo>
                  <a:pt x="279117" y="326613"/>
                </a:lnTo>
                <a:lnTo>
                  <a:pt x="326917" y="324040"/>
                </a:lnTo>
                <a:lnTo>
                  <a:pt x="374677" y="321922"/>
                </a:lnTo>
                <a:lnTo>
                  <a:pt x="421610" y="320571"/>
                </a:lnTo>
                <a:lnTo>
                  <a:pt x="466927" y="320303"/>
                </a:lnTo>
                <a:lnTo>
                  <a:pt x="471454" y="320729"/>
                </a:lnTo>
                <a:lnTo>
                  <a:pt x="475782" y="321894"/>
                </a:lnTo>
                <a:lnTo>
                  <a:pt x="484040" y="325705"/>
                </a:lnTo>
                <a:lnTo>
                  <a:pt x="487736" y="328242"/>
                </a:lnTo>
                <a:lnTo>
                  <a:pt x="494259" y="334579"/>
                </a:lnTo>
                <a:lnTo>
                  <a:pt x="496902" y="338200"/>
                </a:lnTo>
                <a:close/>
              </a:path>
              <a:path w="2033904" h="1108710">
                <a:moveTo>
                  <a:pt x="307269" y="58406"/>
                </a:moveTo>
                <a:lnTo>
                  <a:pt x="304029" y="62478"/>
                </a:lnTo>
                <a:lnTo>
                  <a:pt x="299486" y="67588"/>
                </a:lnTo>
                <a:lnTo>
                  <a:pt x="293340" y="74619"/>
                </a:lnTo>
                <a:lnTo>
                  <a:pt x="252956" y="122371"/>
                </a:lnTo>
                <a:lnTo>
                  <a:pt x="221255" y="160646"/>
                </a:lnTo>
                <a:lnTo>
                  <a:pt x="189072" y="200518"/>
                </a:lnTo>
                <a:lnTo>
                  <a:pt x="157993" y="240575"/>
                </a:lnTo>
                <a:lnTo>
                  <a:pt x="129603" y="279407"/>
                </a:lnTo>
                <a:lnTo>
                  <a:pt x="89385" y="197278"/>
                </a:lnTo>
                <a:lnTo>
                  <a:pt x="140978" y="132208"/>
                </a:lnTo>
                <a:lnTo>
                  <a:pt x="175317" y="92902"/>
                </a:lnTo>
                <a:lnTo>
                  <a:pt x="211022" y="54790"/>
                </a:lnTo>
                <a:lnTo>
                  <a:pt x="248095" y="17873"/>
                </a:lnTo>
                <a:lnTo>
                  <a:pt x="258297" y="9167"/>
                </a:lnTo>
                <a:lnTo>
                  <a:pt x="263204" y="4666"/>
                </a:lnTo>
                <a:lnTo>
                  <a:pt x="266323" y="3463"/>
                </a:lnTo>
                <a:lnTo>
                  <a:pt x="269789" y="2179"/>
                </a:lnTo>
                <a:lnTo>
                  <a:pt x="275425" y="1344"/>
                </a:lnTo>
                <a:lnTo>
                  <a:pt x="304548" y="60816"/>
                </a:lnTo>
                <a:lnTo>
                  <a:pt x="307269" y="58406"/>
                </a:lnTo>
                <a:close/>
              </a:path>
              <a:path w="2033904" h="1108710">
                <a:moveTo>
                  <a:pt x="2030075" y="1059502"/>
                </a:moveTo>
                <a:lnTo>
                  <a:pt x="2031820" y="1063065"/>
                </a:lnTo>
                <a:lnTo>
                  <a:pt x="2032877" y="1066615"/>
                </a:lnTo>
                <a:lnTo>
                  <a:pt x="2033794" y="1074290"/>
                </a:lnTo>
                <a:lnTo>
                  <a:pt x="2033598" y="1078093"/>
                </a:lnTo>
                <a:lnTo>
                  <a:pt x="2007025" y="1107591"/>
                </a:lnTo>
                <a:lnTo>
                  <a:pt x="2003263" y="1108182"/>
                </a:lnTo>
                <a:lnTo>
                  <a:pt x="1995535" y="1108069"/>
                </a:lnTo>
                <a:lnTo>
                  <a:pt x="1852798" y="913082"/>
                </a:lnTo>
                <a:lnTo>
                  <a:pt x="1794487" y="828595"/>
                </a:lnTo>
                <a:lnTo>
                  <a:pt x="1763783" y="785637"/>
                </a:lnTo>
                <a:lnTo>
                  <a:pt x="1732110" y="742652"/>
                </a:lnTo>
                <a:lnTo>
                  <a:pt x="1699517" y="699977"/>
                </a:lnTo>
                <a:lnTo>
                  <a:pt x="1666049" y="657946"/>
                </a:lnTo>
                <a:lnTo>
                  <a:pt x="1631755" y="616897"/>
                </a:lnTo>
                <a:lnTo>
                  <a:pt x="1596684" y="577165"/>
                </a:lnTo>
                <a:lnTo>
                  <a:pt x="1560881" y="539087"/>
                </a:lnTo>
                <a:lnTo>
                  <a:pt x="1524395" y="503000"/>
                </a:lnTo>
                <a:lnTo>
                  <a:pt x="1487274" y="469238"/>
                </a:lnTo>
                <a:lnTo>
                  <a:pt x="1449565" y="438140"/>
                </a:lnTo>
                <a:lnTo>
                  <a:pt x="1410510" y="404311"/>
                </a:lnTo>
                <a:lnTo>
                  <a:pt x="1370954" y="372074"/>
                </a:lnTo>
                <a:lnTo>
                  <a:pt x="1330890" y="341515"/>
                </a:lnTo>
                <a:lnTo>
                  <a:pt x="1290311" y="312723"/>
                </a:lnTo>
                <a:lnTo>
                  <a:pt x="1249210" y="285782"/>
                </a:lnTo>
                <a:lnTo>
                  <a:pt x="1207579" y="260779"/>
                </a:lnTo>
                <a:lnTo>
                  <a:pt x="1165411" y="237802"/>
                </a:lnTo>
                <a:lnTo>
                  <a:pt x="1122700" y="216936"/>
                </a:lnTo>
                <a:lnTo>
                  <a:pt x="1079437" y="198268"/>
                </a:lnTo>
                <a:lnTo>
                  <a:pt x="1035616" y="181885"/>
                </a:lnTo>
                <a:lnTo>
                  <a:pt x="991229" y="167873"/>
                </a:lnTo>
                <a:lnTo>
                  <a:pt x="946270" y="156319"/>
                </a:lnTo>
                <a:lnTo>
                  <a:pt x="900731" y="147310"/>
                </a:lnTo>
                <a:lnTo>
                  <a:pt x="854605" y="140931"/>
                </a:lnTo>
                <a:lnTo>
                  <a:pt x="808681" y="138592"/>
                </a:lnTo>
                <a:lnTo>
                  <a:pt x="762278" y="140487"/>
                </a:lnTo>
                <a:lnTo>
                  <a:pt x="715245" y="146067"/>
                </a:lnTo>
                <a:lnTo>
                  <a:pt x="667432" y="154781"/>
                </a:lnTo>
                <a:lnTo>
                  <a:pt x="618689" y="166078"/>
                </a:lnTo>
                <a:lnTo>
                  <a:pt x="568865" y="179410"/>
                </a:lnTo>
                <a:lnTo>
                  <a:pt x="517810" y="194224"/>
                </a:lnTo>
                <a:lnTo>
                  <a:pt x="471914" y="210442"/>
                </a:lnTo>
                <a:lnTo>
                  <a:pt x="426371" y="227815"/>
                </a:lnTo>
                <a:lnTo>
                  <a:pt x="381490" y="246217"/>
                </a:lnTo>
                <a:lnTo>
                  <a:pt x="336962" y="265775"/>
                </a:lnTo>
                <a:lnTo>
                  <a:pt x="297173" y="284437"/>
                </a:lnTo>
                <a:lnTo>
                  <a:pt x="292892" y="286445"/>
                </a:lnTo>
                <a:lnTo>
                  <a:pt x="242338" y="309292"/>
                </a:lnTo>
                <a:lnTo>
                  <a:pt x="240296" y="310216"/>
                </a:lnTo>
                <a:lnTo>
                  <a:pt x="213608" y="321621"/>
                </a:lnTo>
                <a:lnTo>
                  <a:pt x="186544" y="331861"/>
                </a:lnTo>
                <a:lnTo>
                  <a:pt x="156783" y="271085"/>
                </a:lnTo>
                <a:lnTo>
                  <a:pt x="174554" y="265644"/>
                </a:lnTo>
                <a:lnTo>
                  <a:pt x="220589" y="246928"/>
                </a:lnTo>
                <a:lnTo>
                  <a:pt x="263810" y="227059"/>
                </a:lnTo>
                <a:lnTo>
                  <a:pt x="268107" y="225084"/>
                </a:lnTo>
                <a:lnTo>
                  <a:pt x="316216" y="202539"/>
                </a:lnTo>
                <a:lnTo>
                  <a:pt x="317505" y="201935"/>
                </a:lnTo>
                <a:lnTo>
                  <a:pt x="366951" y="180282"/>
                </a:lnTo>
                <a:lnTo>
                  <a:pt x="415379" y="161308"/>
                </a:lnTo>
                <a:lnTo>
                  <a:pt x="462260" y="143868"/>
                </a:lnTo>
                <a:lnTo>
                  <a:pt x="509748" y="127357"/>
                </a:lnTo>
                <a:lnTo>
                  <a:pt x="557771" y="112146"/>
                </a:lnTo>
                <a:lnTo>
                  <a:pt x="606255" y="98606"/>
                </a:lnTo>
                <a:lnTo>
                  <a:pt x="655128" y="87107"/>
                </a:lnTo>
                <a:lnTo>
                  <a:pt x="704317" y="78020"/>
                </a:lnTo>
                <a:lnTo>
                  <a:pt x="753750" y="71715"/>
                </a:lnTo>
                <a:lnTo>
                  <a:pt x="803353" y="68563"/>
                </a:lnTo>
                <a:lnTo>
                  <a:pt x="853054" y="68935"/>
                </a:lnTo>
                <a:lnTo>
                  <a:pt x="902780" y="73201"/>
                </a:lnTo>
                <a:lnTo>
                  <a:pt x="952458" y="81733"/>
                </a:lnTo>
                <a:lnTo>
                  <a:pt x="1002338" y="94409"/>
                </a:lnTo>
                <a:lnTo>
                  <a:pt x="1051436" y="109179"/>
                </a:lnTo>
                <a:lnTo>
                  <a:pt x="1099751" y="126042"/>
                </a:lnTo>
                <a:lnTo>
                  <a:pt x="1147284" y="144999"/>
                </a:lnTo>
                <a:lnTo>
                  <a:pt x="1194034" y="166049"/>
                </a:lnTo>
                <a:lnTo>
                  <a:pt x="1240002" y="189194"/>
                </a:lnTo>
                <a:lnTo>
                  <a:pt x="1284931" y="214295"/>
                </a:lnTo>
                <a:lnTo>
                  <a:pt x="1328564" y="241218"/>
                </a:lnTo>
                <a:lnTo>
                  <a:pt x="1370902" y="269962"/>
                </a:lnTo>
                <a:lnTo>
                  <a:pt x="1411944" y="300528"/>
                </a:lnTo>
                <a:lnTo>
                  <a:pt x="1451691" y="332915"/>
                </a:lnTo>
                <a:lnTo>
                  <a:pt x="1490142" y="367123"/>
                </a:lnTo>
                <a:lnTo>
                  <a:pt x="1528191" y="399325"/>
                </a:lnTo>
                <a:lnTo>
                  <a:pt x="1565231" y="432411"/>
                </a:lnTo>
                <a:lnTo>
                  <a:pt x="1601264" y="466381"/>
                </a:lnTo>
                <a:lnTo>
                  <a:pt x="1636289" y="501235"/>
                </a:lnTo>
                <a:lnTo>
                  <a:pt x="1670306" y="536972"/>
                </a:lnTo>
                <a:lnTo>
                  <a:pt x="1703315" y="573594"/>
                </a:lnTo>
                <a:lnTo>
                  <a:pt x="1735316" y="611100"/>
                </a:lnTo>
                <a:lnTo>
                  <a:pt x="1766309" y="649489"/>
                </a:lnTo>
                <a:lnTo>
                  <a:pt x="1796295" y="688763"/>
                </a:lnTo>
                <a:lnTo>
                  <a:pt x="1825272" y="728920"/>
                </a:lnTo>
                <a:lnTo>
                  <a:pt x="1853242" y="769961"/>
                </a:lnTo>
                <a:lnTo>
                  <a:pt x="1880204" y="811887"/>
                </a:lnTo>
                <a:lnTo>
                  <a:pt x="1931197" y="893796"/>
                </a:lnTo>
                <a:lnTo>
                  <a:pt x="2030075" y="1059502"/>
                </a:lnTo>
                <a:close/>
              </a:path>
              <a:path w="2033904" h="1108710">
                <a:moveTo>
                  <a:pt x="309353" y="55370"/>
                </a:moveTo>
                <a:lnTo>
                  <a:pt x="309084" y="55855"/>
                </a:lnTo>
                <a:lnTo>
                  <a:pt x="308321" y="57083"/>
                </a:lnTo>
                <a:lnTo>
                  <a:pt x="307269" y="58406"/>
                </a:lnTo>
                <a:lnTo>
                  <a:pt x="304548" y="60816"/>
                </a:lnTo>
                <a:lnTo>
                  <a:pt x="309353" y="55370"/>
                </a:lnTo>
                <a:close/>
              </a:path>
              <a:path w="2033904" h="1108710">
                <a:moveTo>
                  <a:pt x="282548" y="288"/>
                </a:moveTo>
                <a:lnTo>
                  <a:pt x="309461" y="55248"/>
                </a:lnTo>
                <a:lnTo>
                  <a:pt x="304548" y="60816"/>
                </a:lnTo>
                <a:lnTo>
                  <a:pt x="275425" y="1344"/>
                </a:lnTo>
                <a:lnTo>
                  <a:pt x="282391" y="311"/>
                </a:lnTo>
                <a:lnTo>
                  <a:pt x="282548" y="288"/>
                </a:lnTo>
                <a:close/>
              </a:path>
              <a:path w="2033904" h="1108710">
                <a:moveTo>
                  <a:pt x="312360" y="17196"/>
                </a:moveTo>
                <a:lnTo>
                  <a:pt x="316720" y="30420"/>
                </a:lnTo>
                <a:lnTo>
                  <a:pt x="316902" y="37087"/>
                </a:lnTo>
                <a:lnTo>
                  <a:pt x="313273" y="50531"/>
                </a:lnTo>
                <a:lnTo>
                  <a:pt x="309853" y="56049"/>
                </a:lnTo>
                <a:lnTo>
                  <a:pt x="309760" y="56200"/>
                </a:lnTo>
                <a:lnTo>
                  <a:pt x="307269" y="58406"/>
                </a:lnTo>
                <a:lnTo>
                  <a:pt x="308321" y="57083"/>
                </a:lnTo>
                <a:lnTo>
                  <a:pt x="309367" y="55399"/>
                </a:lnTo>
                <a:lnTo>
                  <a:pt x="309461" y="55248"/>
                </a:lnTo>
                <a:lnTo>
                  <a:pt x="282548" y="288"/>
                </a:lnTo>
                <a:lnTo>
                  <a:pt x="284496" y="0"/>
                </a:lnTo>
                <a:lnTo>
                  <a:pt x="291432" y="611"/>
                </a:lnTo>
                <a:lnTo>
                  <a:pt x="297628" y="3079"/>
                </a:lnTo>
                <a:lnTo>
                  <a:pt x="308541" y="11728"/>
                </a:lnTo>
                <a:lnTo>
                  <a:pt x="312360" y="17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40438" y="5010143"/>
            <a:ext cx="6645275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5)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Acesse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e-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mail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cadastrado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localize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mensagem</a:t>
            </a:r>
            <a:r>
              <a:rPr sz="25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informação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senha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provisória.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2500">
              <a:latin typeface="Calibri"/>
              <a:cs typeface="Calibri"/>
            </a:endParaRPr>
          </a:p>
          <a:p>
            <a:pPr marL="12700" marR="518159">
              <a:lnSpc>
                <a:spcPct val="114999"/>
              </a:lnSpc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Importante: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Confira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caixa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entrada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20" dirty="0">
                <a:solidFill>
                  <a:srgbClr val="FFFFFF"/>
                </a:solidFill>
                <a:latin typeface="Calibri"/>
                <a:cs typeface="Calibri"/>
              </a:rPr>
              <a:t>e/ou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spam/lixo</a:t>
            </a:r>
            <a:r>
              <a:rPr sz="2500" b="1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eletrônico.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8164" y="3107"/>
            <a:ext cx="2578100" cy="102838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895" y="2962049"/>
            <a:ext cx="7048499" cy="617219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901642" y="1555737"/>
            <a:ext cx="10413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Segundo</a:t>
            </a:r>
            <a:r>
              <a:rPr spc="-100" dirty="0"/>
              <a:t> </a:t>
            </a:r>
            <a:r>
              <a:rPr dirty="0"/>
              <a:t>Passo:</a:t>
            </a:r>
            <a:r>
              <a:rPr spc="-100" dirty="0"/>
              <a:t> </a:t>
            </a:r>
            <a:r>
              <a:rPr dirty="0"/>
              <a:t>Finalização</a:t>
            </a:r>
            <a:r>
              <a:rPr spc="-100" dirty="0"/>
              <a:t> </a:t>
            </a:r>
            <a:r>
              <a:rPr dirty="0"/>
              <a:t>do</a:t>
            </a:r>
            <a:r>
              <a:rPr spc="-100" dirty="0"/>
              <a:t> </a:t>
            </a:r>
            <a:r>
              <a:rPr spc="-10" dirty="0"/>
              <a:t>cadastro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42901"/>
            <a:ext cx="2923110" cy="5683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77654" y="3901433"/>
            <a:ext cx="2033905" cy="1108710"/>
          </a:xfrm>
          <a:custGeom>
            <a:avLst/>
            <a:gdLst/>
            <a:ahLst/>
            <a:cxnLst/>
            <a:rect l="l" t="t" r="r" b="b"/>
            <a:pathLst>
              <a:path w="2033904" h="1108710">
                <a:moveTo>
                  <a:pt x="496902" y="338200"/>
                </a:moveTo>
                <a:lnTo>
                  <a:pt x="501046" y="346662"/>
                </a:lnTo>
                <a:lnTo>
                  <a:pt x="502429" y="351262"/>
                </a:lnTo>
                <a:lnTo>
                  <a:pt x="502280" y="350960"/>
                </a:lnTo>
                <a:lnTo>
                  <a:pt x="503354" y="359663"/>
                </a:lnTo>
                <a:lnTo>
                  <a:pt x="491886" y="388125"/>
                </a:lnTo>
                <a:lnTo>
                  <a:pt x="491757" y="388271"/>
                </a:lnTo>
                <a:lnTo>
                  <a:pt x="484673" y="393974"/>
                </a:lnTo>
                <a:lnTo>
                  <a:pt x="484191" y="394242"/>
                </a:lnTo>
                <a:lnTo>
                  <a:pt x="482145" y="395383"/>
                </a:lnTo>
                <a:lnTo>
                  <a:pt x="423195" y="401215"/>
                </a:lnTo>
                <a:lnTo>
                  <a:pt x="376390" y="403234"/>
                </a:lnTo>
                <a:lnTo>
                  <a:pt x="332914" y="404733"/>
                </a:lnTo>
                <a:lnTo>
                  <a:pt x="289625" y="406719"/>
                </a:lnTo>
                <a:lnTo>
                  <a:pt x="243384" y="410197"/>
                </a:lnTo>
                <a:lnTo>
                  <a:pt x="191822" y="413107"/>
                </a:lnTo>
                <a:lnTo>
                  <a:pt x="139913" y="417938"/>
                </a:lnTo>
                <a:lnTo>
                  <a:pt x="88198" y="419990"/>
                </a:lnTo>
                <a:lnTo>
                  <a:pt x="37220" y="414564"/>
                </a:lnTo>
                <a:lnTo>
                  <a:pt x="6774" y="387468"/>
                </a:lnTo>
                <a:lnTo>
                  <a:pt x="0" y="354104"/>
                </a:lnTo>
                <a:lnTo>
                  <a:pt x="10235" y="317294"/>
                </a:lnTo>
                <a:lnTo>
                  <a:pt x="30821" y="279860"/>
                </a:lnTo>
                <a:lnTo>
                  <a:pt x="55065" y="244671"/>
                </a:lnTo>
                <a:lnTo>
                  <a:pt x="76404" y="214405"/>
                </a:lnTo>
                <a:lnTo>
                  <a:pt x="89385" y="197278"/>
                </a:lnTo>
                <a:lnTo>
                  <a:pt x="129603" y="279407"/>
                </a:lnTo>
                <a:lnTo>
                  <a:pt x="156260" y="271245"/>
                </a:lnTo>
                <a:lnTo>
                  <a:pt x="156783" y="271085"/>
                </a:lnTo>
                <a:lnTo>
                  <a:pt x="186544" y="331861"/>
                </a:lnTo>
                <a:lnTo>
                  <a:pt x="232063" y="329324"/>
                </a:lnTo>
                <a:lnTo>
                  <a:pt x="279117" y="326613"/>
                </a:lnTo>
                <a:lnTo>
                  <a:pt x="326917" y="324040"/>
                </a:lnTo>
                <a:lnTo>
                  <a:pt x="374677" y="321922"/>
                </a:lnTo>
                <a:lnTo>
                  <a:pt x="421610" y="320571"/>
                </a:lnTo>
                <a:lnTo>
                  <a:pt x="466927" y="320303"/>
                </a:lnTo>
                <a:lnTo>
                  <a:pt x="471454" y="320729"/>
                </a:lnTo>
                <a:lnTo>
                  <a:pt x="475782" y="321894"/>
                </a:lnTo>
                <a:lnTo>
                  <a:pt x="484040" y="325705"/>
                </a:lnTo>
                <a:lnTo>
                  <a:pt x="487736" y="328242"/>
                </a:lnTo>
                <a:lnTo>
                  <a:pt x="494259" y="334579"/>
                </a:lnTo>
                <a:lnTo>
                  <a:pt x="496902" y="338200"/>
                </a:lnTo>
                <a:close/>
              </a:path>
              <a:path w="2033904" h="1108710">
                <a:moveTo>
                  <a:pt x="307269" y="58406"/>
                </a:moveTo>
                <a:lnTo>
                  <a:pt x="304029" y="62478"/>
                </a:lnTo>
                <a:lnTo>
                  <a:pt x="299486" y="67588"/>
                </a:lnTo>
                <a:lnTo>
                  <a:pt x="293340" y="74619"/>
                </a:lnTo>
                <a:lnTo>
                  <a:pt x="252956" y="122371"/>
                </a:lnTo>
                <a:lnTo>
                  <a:pt x="221255" y="160646"/>
                </a:lnTo>
                <a:lnTo>
                  <a:pt x="189072" y="200518"/>
                </a:lnTo>
                <a:lnTo>
                  <a:pt x="157993" y="240575"/>
                </a:lnTo>
                <a:lnTo>
                  <a:pt x="129603" y="279407"/>
                </a:lnTo>
                <a:lnTo>
                  <a:pt x="89385" y="197278"/>
                </a:lnTo>
                <a:lnTo>
                  <a:pt x="140978" y="132208"/>
                </a:lnTo>
                <a:lnTo>
                  <a:pt x="175317" y="92902"/>
                </a:lnTo>
                <a:lnTo>
                  <a:pt x="211022" y="54790"/>
                </a:lnTo>
                <a:lnTo>
                  <a:pt x="248095" y="17873"/>
                </a:lnTo>
                <a:lnTo>
                  <a:pt x="258297" y="9167"/>
                </a:lnTo>
                <a:lnTo>
                  <a:pt x="263204" y="4666"/>
                </a:lnTo>
                <a:lnTo>
                  <a:pt x="266323" y="3463"/>
                </a:lnTo>
                <a:lnTo>
                  <a:pt x="269789" y="2179"/>
                </a:lnTo>
                <a:lnTo>
                  <a:pt x="275425" y="1344"/>
                </a:lnTo>
                <a:lnTo>
                  <a:pt x="304548" y="60816"/>
                </a:lnTo>
                <a:lnTo>
                  <a:pt x="307269" y="58406"/>
                </a:lnTo>
                <a:close/>
              </a:path>
              <a:path w="2033904" h="1108710">
                <a:moveTo>
                  <a:pt x="2030075" y="1059502"/>
                </a:moveTo>
                <a:lnTo>
                  <a:pt x="2031820" y="1063065"/>
                </a:lnTo>
                <a:lnTo>
                  <a:pt x="2032877" y="1066615"/>
                </a:lnTo>
                <a:lnTo>
                  <a:pt x="2033794" y="1074290"/>
                </a:lnTo>
                <a:lnTo>
                  <a:pt x="2033598" y="1078093"/>
                </a:lnTo>
                <a:lnTo>
                  <a:pt x="2016732" y="1103822"/>
                </a:lnTo>
                <a:lnTo>
                  <a:pt x="2014347" y="1105115"/>
                </a:lnTo>
                <a:lnTo>
                  <a:pt x="2007025" y="1107591"/>
                </a:lnTo>
                <a:lnTo>
                  <a:pt x="2003263" y="1108182"/>
                </a:lnTo>
                <a:lnTo>
                  <a:pt x="1995535" y="1108069"/>
                </a:lnTo>
                <a:lnTo>
                  <a:pt x="1852798" y="913082"/>
                </a:lnTo>
                <a:lnTo>
                  <a:pt x="1794487" y="828595"/>
                </a:lnTo>
                <a:lnTo>
                  <a:pt x="1763783" y="785637"/>
                </a:lnTo>
                <a:lnTo>
                  <a:pt x="1732110" y="742652"/>
                </a:lnTo>
                <a:lnTo>
                  <a:pt x="1699517" y="699977"/>
                </a:lnTo>
                <a:lnTo>
                  <a:pt x="1666049" y="657946"/>
                </a:lnTo>
                <a:lnTo>
                  <a:pt x="1631755" y="616897"/>
                </a:lnTo>
                <a:lnTo>
                  <a:pt x="1596684" y="577165"/>
                </a:lnTo>
                <a:lnTo>
                  <a:pt x="1560881" y="539087"/>
                </a:lnTo>
                <a:lnTo>
                  <a:pt x="1524395" y="503000"/>
                </a:lnTo>
                <a:lnTo>
                  <a:pt x="1487274" y="469238"/>
                </a:lnTo>
                <a:lnTo>
                  <a:pt x="1449565" y="438140"/>
                </a:lnTo>
                <a:lnTo>
                  <a:pt x="1410510" y="404311"/>
                </a:lnTo>
                <a:lnTo>
                  <a:pt x="1370954" y="372074"/>
                </a:lnTo>
                <a:lnTo>
                  <a:pt x="1330890" y="341515"/>
                </a:lnTo>
                <a:lnTo>
                  <a:pt x="1290311" y="312723"/>
                </a:lnTo>
                <a:lnTo>
                  <a:pt x="1249210" y="285782"/>
                </a:lnTo>
                <a:lnTo>
                  <a:pt x="1207579" y="260779"/>
                </a:lnTo>
                <a:lnTo>
                  <a:pt x="1165411" y="237802"/>
                </a:lnTo>
                <a:lnTo>
                  <a:pt x="1122700" y="216936"/>
                </a:lnTo>
                <a:lnTo>
                  <a:pt x="1079437" y="198268"/>
                </a:lnTo>
                <a:lnTo>
                  <a:pt x="1035616" y="181885"/>
                </a:lnTo>
                <a:lnTo>
                  <a:pt x="991229" y="167873"/>
                </a:lnTo>
                <a:lnTo>
                  <a:pt x="946270" y="156319"/>
                </a:lnTo>
                <a:lnTo>
                  <a:pt x="900731" y="147310"/>
                </a:lnTo>
                <a:lnTo>
                  <a:pt x="854605" y="140931"/>
                </a:lnTo>
                <a:lnTo>
                  <a:pt x="808681" y="138592"/>
                </a:lnTo>
                <a:lnTo>
                  <a:pt x="762278" y="140487"/>
                </a:lnTo>
                <a:lnTo>
                  <a:pt x="715245" y="146067"/>
                </a:lnTo>
                <a:lnTo>
                  <a:pt x="667432" y="154781"/>
                </a:lnTo>
                <a:lnTo>
                  <a:pt x="618689" y="166078"/>
                </a:lnTo>
                <a:lnTo>
                  <a:pt x="568865" y="179410"/>
                </a:lnTo>
                <a:lnTo>
                  <a:pt x="517810" y="194224"/>
                </a:lnTo>
                <a:lnTo>
                  <a:pt x="471914" y="210442"/>
                </a:lnTo>
                <a:lnTo>
                  <a:pt x="426371" y="227815"/>
                </a:lnTo>
                <a:lnTo>
                  <a:pt x="381490" y="246217"/>
                </a:lnTo>
                <a:lnTo>
                  <a:pt x="336962" y="265775"/>
                </a:lnTo>
                <a:lnTo>
                  <a:pt x="297173" y="284437"/>
                </a:lnTo>
                <a:lnTo>
                  <a:pt x="292892" y="286445"/>
                </a:lnTo>
                <a:lnTo>
                  <a:pt x="242338" y="309292"/>
                </a:lnTo>
                <a:lnTo>
                  <a:pt x="240296" y="310216"/>
                </a:lnTo>
                <a:lnTo>
                  <a:pt x="213608" y="321621"/>
                </a:lnTo>
                <a:lnTo>
                  <a:pt x="186544" y="331861"/>
                </a:lnTo>
                <a:lnTo>
                  <a:pt x="156783" y="271085"/>
                </a:lnTo>
                <a:lnTo>
                  <a:pt x="174554" y="265644"/>
                </a:lnTo>
                <a:lnTo>
                  <a:pt x="220589" y="246928"/>
                </a:lnTo>
                <a:lnTo>
                  <a:pt x="263810" y="227059"/>
                </a:lnTo>
                <a:lnTo>
                  <a:pt x="268107" y="225084"/>
                </a:lnTo>
                <a:lnTo>
                  <a:pt x="316216" y="202539"/>
                </a:lnTo>
                <a:lnTo>
                  <a:pt x="366951" y="180282"/>
                </a:lnTo>
                <a:lnTo>
                  <a:pt x="415379" y="161308"/>
                </a:lnTo>
                <a:lnTo>
                  <a:pt x="462260" y="143868"/>
                </a:lnTo>
                <a:lnTo>
                  <a:pt x="509748" y="127357"/>
                </a:lnTo>
                <a:lnTo>
                  <a:pt x="557771" y="112146"/>
                </a:lnTo>
                <a:lnTo>
                  <a:pt x="606255" y="98606"/>
                </a:lnTo>
                <a:lnTo>
                  <a:pt x="655128" y="87107"/>
                </a:lnTo>
                <a:lnTo>
                  <a:pt x="704317" y="78020"/>
                </a:lnTo>
                <a:lnTo>
                  <a:pt x="753750" y="71715"/>
                </a:lnTo>
                <a:lnTo>
                  <a:pt x="803353" y="68563"/>
                </a:lnTo>
                <a:lnTo>
                  <a:pt x="853054" y="68935"/>
                </a:lnTo>
                <a:lnTo>
                  <a:pt x="902780" y="73201"/>
                </a:lnTo>
                <a:lnTo>
                  <a:pt x="952458" y="81733"/>
                </a:lnTo>
                <a:lnTo>
                  <a:pt x="1002338" y="94409"/>
                </a:lnTo>
                <a:lnTo>
                  <a:pt x="1051436" y="109179"/>
                </a:lnTo>
                <a:lnTo>
                  <a:pt x="1099751" y="126042"/>
                </a:lnTo>
                <a:lnTo>
                  <a:pt x="1147284" y="144999"/>
                </a:lnTo>
                <a:lnTo>
                  <a:pt x="1194034" y="166049"/>
                </a:lnTo>
                <a:lnTo>
                  <a:pt x="1240002" y="189194"/>
                </a:lnTo>
                <a:lnTo>
                  <a:pt x="1284931" y="214295"/>
                </a:lnTo>
                <a:lnTo>
                  <a:pt x="1328564" y="241218"/>
                </a:lnTo>
                <a:lnTo>
                  <a:pt x="1370902" y="269962"/>
                </a:lnTo>
                <a:lnTo>
                  <a:pt x="1411944" y="300528"/>
                </a:lnTo>
                <a:lnTo>
                  <a:pt x="1451691" y="332915"/>
                </a:lnTo>
                <a:lnTo>
                  <a:pt x="1490142" y="367123"/>
                </a:lnTo>
                <a:lnTo>
                  <a:pt x="1528191" y="399325"/>
                </a:lnTo>
                <a:lnTo>
                  <a:pt x="1565231" y="432411"/>
                </a:lnTo>
                <a:lnTo>
                  <a:pt x="1601264" y="466381"/>
                </a:lnTo>
                <a:lnTo>
                  <a:pt x="1636289" y="501235"/>
                </a:lnTo>
                <a:lnTo>
                  <a:pt x="1670306" y="536972"/>
                </a:lnTo>
                <a:lnTo>
                  <a:pt x="1703315" y="573594"/>
                </a:lnTo>
                <a:lnTo>
                  <a:pt x="1735316" y="611100"/>
                </a:lnTo>
                <a:lnTo>
                  <a:pt x="1766309" y="649489"/>
                </a:lnTo>
                <a:lnTo>
                  <a:pt x="1796295" y="688763"/>
                </a:lnTo>
                <a:lnTo>
                  <a:pt x="1825272" y="728920"/>
                </a:lnTo>
                <a:lnTo>
                  <a:pt x="1853242" y="769961"/>
                </a:lnTo>
                <a:lnTo>
                  <a:pt x="1880204" y="811887"/>
                </a:lnTo>
                <a:lnTo>
                  <a:pt x="1931197" y="893796"/>
                </a:lnTo>
                <a:lnTo>
                  <a:pt x="2030075" y="1059502"/>
                </a:lnTo>
                <a:close/>
              </a:path>
              <a:path w="2033904" h="1108710">
                <a:moveTo>
                  <a:pt x="309353" y="55370"/>
                </a:moveTo>
                <a:lnTo>
                  <a:pt x="309084" y="55855"/>
                </a:lnTo>
                <a:lnTo>
                  <a:pt x="308321" y="57083"/>
                </a:lnTo>
                <a:lnTo>
                  <a:pt x="307269" y="58406"/>
                </a:lnTo>
                <a:lnTo>
                  <a:pt x="304548" y="60816"/>
                </a:lnTo>
                <a:lnTo>
                  <a:pt x="309353" y="55370"/>
                </a:lnTo>
                <a:close/>
              </a:path>
              <a:path w="2033904" h="1108710">
                <a:moveTo>
                  <a:pt x="282548" y="288"/>
                </a:moveTo>
                <a:lnTo>
                  <a:pt x="309461" y="55248"/>
                </a:lnTo>
                <a:lnTo>
                  <a:pt x="304548" y="60816"/>
                </a:lnTo>
                <a:lnTo>
                  <a:pt x="275425" y="1344"/>
                </a:lnTo>
                <a:lnTo>
                  <a:pt x="282391" y="311"/>
                </a:lnTo>
                <a:lnTo>
                  <a:pt x="282548" y="288"/>
                </a:lnTo>
                <a:close/>
              </a:path>
              <a:path w="2033904" h="1108710">
                <a:moveTo>
                  <a:pt x="312360" y="17196"/>
                </a:moveTo>
                <a:lnTo>
                  <a:pt x="316720" y="30420"/>
                </a:lnTo>
                <a:lnTo>
                  <a:pt x="316902" y="37087"/>
                </a:lnTo>
                <a:lnTo>
                  <a:pt x="313273" y="50531"/>
                </a:lnTo>
                <a:lnTo>
                  <a:pt x="309853" y="56049"/>
                </a:lnTo>
                <a:lnTo>
                  <a:pt x="309760" y="56200"/>
                </a:lnTo>
                <a:lnTo>
                  <a:pt x="307269" y="58406"/>
                </a:lnTo>
                <a:lnTo>
                  <a:pt x="308321" y="57083"/>
                </a:lnTo>
                <a:lnTo>
                  <a:pt x="309367" y="55399"/>
                </a:lnTo>
                <a:lnTo>
                  <a:pt x="309461" y="55248"/>
                </a:lnTo>
                <a:lnTo>
                  <a:pt x="282548" y="288"/>
                </a:lnTo>
                <a:lnTo>
                  <a:pt x="284496" y="0"/>
                </a:lnTo>
                <a:lnTo>
                  <a:pt x="291432" y="611"/>
                </a:lnTo>
                <a:lnTo>
                  <a:pt x="297628" y="3079"/>
                </a:lnTo>
                <a:lnTo>
                  <a:pt x="308541" y="11728"/>
                </a:lnTo>
                <a:lnTo>
                  <a:pt x="312360" y="17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040438" y="5010143"/>
            <a:ext cx="673735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6)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Acesse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novamente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RED,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utilizando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CPF,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senha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provisória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preencha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corretamente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500" b="1" i="1" dirty="0">
                <a:solidFill>
                  <a:srgbClr val="FFFFFF"/>
                </a:solidFill>
                <a:latin typeface="Calibri"/>
                <a:cs typeface="Calibri"/>
              </a:rPr>
              <a:t>captcha</a:t>
            </a:r>
            <a:r>
              <a:rPr sz="25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clique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botão</a:t>
            </a:r>
            <a:r>
              <a:rPr sz="25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“Entrar”.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8164" y="3107"/>
            <a:ext cx="2578100" cy="102838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6252" y="3475983"/>
            <a:ext cx="9016365" cy="4408170"/>
            <a:chOff x="165185" y="3399123"/>
            <a:chExt cx="9016365" cy="44081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185" y="3399123"/>
              <a:ext cx="8558594" cy="44076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99512" y="5306001"/>
              <a:ext cx="347980" cy="166370"/>
            </a:xfrm>
            <a:custGeom>
              <a:avLst/>
              <a:gdLst/>
              <a:ahLst/>
              <a:cxnLst/>
              <a:rect l="l" t="t" r="r" b="b"/>
              <a:pathLst>
                <a:path w="347979" h="166370">
                  <a:moveTo>
                    <a:pt x="347695" y="166373"/>
                  </a:moveTo>
                  <a:lnTo>
                    <a:pt x="0" y="166373"/>
                  </a:lnTo>
                  <a:lnTo>
                    <a:pt x="0" y="0"/>
                  </a:lnTo>
                  <a:lnTo>
                    <a:pt x="347695" y="0"/>
                  </a:lnTo>
                  <a:lnTo>
                    <a:pt x="347695" y="166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83248" y="5176730"/>
              <a:ext cx="2959735" cy="1076325"/>
            </a:xfrm>
            <a:custGeom>
              <a:avLst/>
              <a:gdLst/>
              <a:ahLst/>
              <a:cxnLst/>
              <a:rect l="l" t="t" r="r" b="b"/>
              <a:pathLst>
                <a:path w="2959734" h="1076325">
                  <a:moveTo>
                    <a:pt x="0" y="0"/>
                  </a:moveTo>
                  <a:lnTo>
                    <a:pt x="2959731" y="0"/>
                  </a:lnTo>
                  <a:lnTo>
                    <a:pt x="2959731" y="1076324"/>
                  </a:lnTo>
                  <a:lnTo>
                    <a:pt x="0" y="1076324"/>
                  </a:lnTo>
                  <a:lnTo>
                    <a:pt x="0" y="0"/>
                  </a:lnTo>
                  <a:close/>
                </a:path>
              </a:pathLst>
            </a:custGeom>
            <a:ln w="76178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516252" y="1915636"/>
            <a:ext cx="10413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Segundo</a:t>
            </a:r>
            <a:r>
              <a:rPr spc="-100" dirty="0"/>
              <a:t> </a:t>
            </a:r>
            <a:r>
              <a:rPr dirty="0"/>
              <a:t>Passo:</a:t>
            </a:r>
            <a:r>
              <a:rPr spc="-100" dirty="0"/>
              <a:t> </a:t>
            </a:r>
            <a:r>
              <a:rPr dirty="0"/>
              <a:t>Finalização</a:t>
            </a:r>
            <a:r>
              <a:rPr spc="-100" dirty="0"/>
              <a:t> </a:t>
            </a:r>
            <a:r>
              <a:rPr dirty="0"/>
              <a:t>do</a:t>
            </a:r>
            <a:r>
              <a:rPr spc="-100" dirty="0"/>
              <a:t> </a:t>
            </a:r>
            <a:r>
              <a:rPr spc="-10" dirty="0"/>
              <a:t>cadastro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482664"/>
            <a:ext cx="2895601" cy="5630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59601" y="2779792"/>
            <a:ext cx="2033905" cy="1108710"/>
          </a:xfrm>
          <a:custGeom>
            <a:avLst/>
            <a:gdLst/>
            <a:ahLst/>
            <a:cxnLst/>
            <a:rect l="l" t="t" r="r" b="b"/>
            <a:pathLst>
              <a:path w="2033904" h="1108710">
                <a:moveTo>
                  <a:pt x="496902" y="338200"/>
                </a:moveTo>
                <a:lnTo>
                  <a:pt x="501046" y="346662"/>
                </a:lnTo>
                <a:lnTo>
                  <a:pt x="502429" y="351262"/>
                </a:lnTo>
                <a:lnTo>
                  <a:pt x="502280" y="350960"/>
                </a:lnTo>
                <a:lnTo>
                  <a:pt x="503354" y="359663"/>
                </a:lnTo>
                <a:lnTo>
                  <a:pt x="491886" y="388125"/>
                </a:lnTo>
                <a:lnTo>
                  <a:pt x="491757" y="388271"/>
                </a:lnTo>
                <a:lnTo>
                  <a:pt x="484673" y="393974"/>
                </a:lnTo>
                <a:lnTo>
                  <a:pt x="484191" y="394242"/>
                </a:lnTo>
                <a:lnTo>
                  <a:pt x="482145" y="395383"/>
                </a:lnTo>
                <a:lnTo>
                  <a:pt x="480757" y="396156"/>
                </a:lnTo>
                <a:lnTo>
                  <a:pt x="477043" y="397467"/>
                </a:lnTo>
                <a:lnTo>
                  <a:pt x="476469" y="397669"/>
                </a:lnTo>
                <a:lnTo>
                  <a:pt x="423195" y="401215"/>
                </a:lnTo>
                <a:lnTo>
                  <a:pt x="376390" y="403234"/>
                </a:lnTo>
                <a:lnTo>
                  <a:pt x="332914" y="404733"/>
                </a:lnTo>
                <a:lnTo>
                  <a:pt x="289625" y="406719"/>
                </a:lnTo>
                <a:lnTo>
                  <a:pt x="243384" y="410197"/>
                </a:lnTo>
                <a:lnTo>
                  <a:pt x="191822" y="413107"/>
                </a:lnTo>
                <a:lnTo>
                  <a:pt x="139913" y="417938"/>
                </a:lnTo>
                <a:lnTo>
                  <a:pt x="88198" y="419990"/>
                </a:lnTo>
                <a:lnTo>
                  <a:pt x="37220" y="414564"/>
                </a:lnTo>
                <a:lnTo>
                  <a:pt x="6774" y="387468"/>
                </a:lnTo>
                <a:lnTo>
                  <a:pt x="0" y="354104"/>
                </a:lnTo>
                <a:lnTo>
                  <a:pt x="10235" y="317294"/>
                </a:lnTo>
                <a:lnTo>
                  <a:pt x="30821" y="279860"/>
                </a:lnTo>
                <a:lnTo>
                  <a:pt x="55065" y="244671"/>
                </a:lnTo>
                <a:lnTo>
                  <a:pt x="76404" y="214405"/>
                </a:lnTo>
                <a:lnTo>
                  <a:pt x="89385" y="197278"/>
                </a:lnTo>
                <a:lnTo>
                  <a:pt x="129603" y="279407"/>
                </a:lnTo>
                <a:lnTo>
                  <a:pt x="156260" y="271245"/>
                </a:lnTo>
                <a:lnTo>
                  <a:pt x="156783" y="271085"/>
                </a:lnTo>
                <a:lnTo>
                  <a:pt x="186544" y="331861"/>
                </a:lnTo>
                <a:lnTo>
                  <a:pt x="232063" y="329324"/>
                </a:lnTo>
                <a:lnTo>
                  <a:pt x="279117" y="326613"/>
                </a:lnTo>
                <a:lnTo>
                  <a:pt x="326917" y="324040"/>
                </a:lnTo>
                <a:lnTo>
                  <a:pt x="374677" y="321922"/>
                </a:lnTo>
                <a:lnTo>
                  <a:pt x="421610" y="320571"/>
                </a:lnTo>
                <a:lnTo>
                  <a:pt x="466927" y="320303"/>
                </a:lnTo>
                <a:lnTo>
                  <a:pt x="471454" y="320729"/>
                </a:lnTo>
                <a:lnTo>
                  <a:pt x="475782" y="321894"/>
                </a:lnTo>
                <a:lnTo>
                  <a:pt x="484040" y="325705"/>
                </a:lnTo>
                <a:lnTo>
                  <a:pt x="487736" y="328242"/>
                </a:lnTo>
                <a:lnTo>
                  <a:pt x="494259" y="334579"/>
                </a:lnTo>
                <a:lnTo>
                  <a:pt x="496902" y="338200"/>
                </a:lnTo>
                <a:close/>
              </a:path>
              <a:path w="2033904" h="1108710">
                <a:moveTo>
                  <a:pt x="307269" y="58406"/>
                </a:moveTo>
                <a:lnTo>
                  <a:pt x="304029" y="62478"/>
                </a:lnTo>
                <a:lnTo>
                  <a:pt x="299486" y="67588"/>
                </a:lnTo>
                <a:lnTo>
                  <a:pt x="293340" y="74619"/>
                </a:lnTo>
                <a:lnTo>
                  <a:pt x="252956" y="122371"/>
                </a:lnTo>
                <a:lnTo>
                  <a:pt x="221255" y="160646"/>
                </a:lnTo>
                <a:lnTo>
                  <a:pt x="189072" y="200518"/>
                </a:lnTo>
                <a:lnTo>
                  <a:pt x="157993" y="240575"/>
                </a:lnTo>
                <a:lnTo>
                  <a:pt x="129603" y="279407"/>
                </a:lnTo>
                <a:lnTo>
                  <a:pt x="89385" y="197278"/>
                </a:lnTo>
                <a:lnTo>
                  <a:pt x="140978" y="132208"/>
                </a:lnTo>
                <a:lnTo>
                  <a:pt x="175317" y="92902"/>
                </a:lnTo>
                <a:lnTo>
                  <a:pt x="211022" y="54790"/>
                </a:lnTo>
                <a:lnTo>
                  <a:pt x="248095" y="17873"/>
                </a:lnTo>
                <a:lnTo>
                  <a:pt x="258297" y="9167"/>
                </a:lnTo>
                <a:lnTo>
                  <a:pt x="263204" y="4666"/>
                </a:lnTo>
                <a:lnTo>
                  <a:pt x="266323" y="3463"/>
                </a:lnTo>
                <a:lnTo>
                  <a:pt x="269789" y="2179"/>
                </a:lnTo>
                <a:lnTo>
                  <a:pt x="275425" y="1344"/>
                </a:lnTo>
                <a:lnTo>
                  <a:pt x="304548" y="60816"/>
                </a:lnTo>
                <a:lnTo>
                  <a:pt x="307269" y="58406"/>
                </a:lnTo>
                <a:close/>
              </a:path>
              <a:path w="2033904" h="1108710">
                <a:moveTo>
                  <a:pt x="2030075" y="1059502"/>
                </a:moveTo>
                <a:lnTo>
                  <a:pt x="2031820" y="1063065"/>
                </a:lnTo>
                <a:lnTo>
                  <a:pt x="2032877" y="1066615"/>
                </a:lnTo>
                <a:lnTo>
                  <a:pt x="2033794" y="1074290"/>
                </a:lnTo>
                <a:lnTo>
                  <a:pt x="2033598" y="1078093"/>
                </a:lnTo>
                <a:lnTo>
                  <a:pt x="2016732" y="1103822"/>
                </a:lnTo>
                <a:lnTo>
                  <a:pt x="2014347" y="1105115"/>
                </a:lnTo>
                <a:lnTo>
                  <a:pt x="2007025" y="1107591"/>
                </a:lnTo>
                <a:lnTo>
                  <a:pt x="2003263" y="1108182"/>
                </a:lnTo>
                <a:lnTo>
                  <a:pt x="1995535" y="1108069"/>
                </a:lnTo>
                <a:lnTo>
                  <a:pt x="1852798" y="913082"/>
                </a:lnTo>
                <a:lnTo>
                  <a:pt x="1794487" y="828595"/>
                </a:lnTo>
                <a:lnTo>
                  <a:pt x="1763783" y="785637"/>
                </a:lnTo>
                <a:lnTo>
                  <a:pt x="1732110" y="742652"/>
                </a:lnTo>
                <a:lnTo>
                  <a:pt x="1699517" y="699977"/>
                </a:lnTo>
                <a:lnTo>
                  <a:pt x="1666049" y="657946"/>
                </a:lnTo>
                <a:lnTo>
                  <a:pt x="1631755" y="616897"/>
                </a:lnTo>
                <a:lnTo>
                  <a:pt x="1596684" y="577165"/>
                </a:lnTo>
                <a:lnTo>
                  <a:pt x="1560881" y="539087"/>
                </a:lnTo>
                <a:lnTo>
                  <a:pt x="1524395" y="503000"/>
                </a:lnTo>
                <a:lnTo>
                  <a:pt x="1487274" y="469238"/>
                </a:lnTo>
                <a:lnTo>
                  <a:pt x="1449565" y="438140"/>
                </a:lnTo>
                <a:lnTo>
                  <a:pt x="1410510" y="404311"/>
                </a:lnTo>
                <a:lnTo>
                  <a:pt x="1370954" y="372074"/>
                </a:lnTo>
                <a:lnTo>
                  <a:pt x="1330890" y="341515"/>
                </a:lnTo>
                <a:lnTo>
                  <a:pt x="1290311" y="312723"/>
                </a:lnTo>
                <a:lnTo>
                  <a:pt x="1249210" y="285782"/>
                </a:lnTo>
                <a:lnTo>
                  <a:pt x="1207579" y="260779"/>
                </a:lnTo>
                <a:lnTo>
                  <a:pt x="1165411" y="237802"/>
                </a:lnTo>
                <a:lnTo>
                  <a:pt x="1122700" y="216936"/>
                </a:lnTo>
                <a:lnTo>
                  <a:pt x="1079437" y="198268"/>
                </a:lnTo>
                <a:lnTo>
                  <a:pt x="1035616" y="181885"/>
                </a:lnTo>
                <a:lnTo>
                  <a:pt x="991229" y="167873"/>
                </a:lnTo>
                <a:lnTo>
                  <a:pt x="946270" y="156319"/>
                </a:lnTo>
                <a:lnTo>
                  <a:pt x="900731" y="147310"/>
                </a:lnTo>
                <a:lnTo>
                  <a:pt x="854605" y="140931"/>
                </a:lnTo>
                <a:lnTo>
                  <a:pt x="808681" y="138592"/>
                </a:lnTo>
                <a:lnTo>
                  <a:pt x="762278" y="140487"/>
                </a:lnTo>
                <a:lnTo>
                  <a:pt x="715245" y="146067"/>
                </a:lnTo>
                <a:lnTo>
                  <a:pt x="667432" y="154781"/>
                </a:lnTo>
                <a:lnTo>
                  <a:pt x="618689" y="166078"/>
                </a:lnTo>
                <a:lnTo>
                  <a:pt x="568865" y="179410"/>
                </a:lnTo>
                <a:lnTo>
                  <a:pt x="517810" y="194224"/>
                </a:lnTo>
                <a:lnTo>
                  <a:pt x="471914" y="210442"/>
                </a:lnTo>
                <a:lnTo>
                  <a:pt x="426371" y="227815"/>
                </a:lnTo>
                <a:lnTo>
                  <a:pt x="381490" y="246217"/>
                </a:lnTo>
                <a:lnTo>
                  <a:pt x="336962" y="265775"/>
                </a:lnTo>
                <a:lnTo>
                  <a:pt x="297173" y="284437"/>
                </a:lnTo>
                <a:lnTo>
                  <a:pt x="292892" y="286445"/>
                </a:lnTo>
                <a:lnTo>
                  <a:pt x="242338" y="309292"/>
                </a:lnTo>
                <a:lnTo>
                  <a:pt x="240296" y="310216"/>
                </a:lnTo>
                <a:lnTo>
                  <a:pt x="213608" y="321621"/>
                </a:lnTo>
                <a:lnTo>
                  <a:pt x="186544" y="331861"/>
                </a:lnTo>
                <a:lnTo>
                  <a:pt x="156783" y="271085"/>
                </a:lnTo>
                <a:lnTo>
                  <a:pt x="174554" y="265644"/>
                </a:lnTo>
                <a:lnTo>
                  <a:pt x="220589" y="246928"/>
                </a:lnTo>
                <a:lnTo>
                  <a:pt x="263810" y="227059"/>
                </a:lnTo>
                <a:lnTo>
                  <a:pt x="268107" y="225084"/>
                </a:lnTo>
                <a:lnTo>
                  <a:pt x="316216" y="202539"/>
                </a:lnTo>
                <a:lnTo>
                  <a:pt x="317505" y="201935"/>
                </a:lnTo>
                <a:lnTo>
                  <a:pt x="366951" y="180282"/>
                </a:lnTo>
                <a:lnTo>
                  <a:pt x="369179" y="179306"/>
                </a:lnTo>
                <a:lnTo>
                  <a:pt x="415379" y="161308"/>
                </a:lnTo>
                <a:lnTo>
                  <a:pt x="462260" y="143868"/>
                </a:lnTo>
                <a:lnTo>
                  <a:pt x="509748" y="127357"/>
                </a:lnTo>
                <a:lnTo>
                  <a:pt x="557771" y="112146"/>
                </a:lnTo>
                <a:lnTo>
                  <a:pt x="606255" y="98606"/>
                </a:lnTo>
                <a:lnTo>
                  <a:pt x="655128" y="87107"/>
                </a:lnTo>
                <a:lnTo>
                  <a:pt x="704317" y="78020"/>
                </a:lnTo>
                <a:lnTo>
                  <a:pt x="753750" y="71715"/>
                </a:lnTo>
                <a:lnTo>
                  <a:pt x="803353" y="68563"/>
                </a:lnTo>
                <a:lnTo>
                  <a:pt x="853054" y="68935"/>
                </a:lnTo>
                <a:lnTo>
                  <a:pt x="902780" y="73201"/>
                </a:lnTo>
                <a:lnTo>
                  <a:pt x="952458" y="81733"/>
                </a:lnTo>
                <a:lnTo>
                  <a:pt x="1002338" y="94409"/>
                </a:lnTo>
                <a:lnTo>
                  <a:pt x="1051436" y="109179"/>
                </a:lnTo>
                <a:lnTo>
                  <a:pt x="1099751" y="126042"/>
                </a:lnTo>
                <a:lnTo>
                  <a:pt x="1147284" y="144999"/>
                </a:lnTo>
                <a:lnTo>
                  <a:pt x="1194034" y="166049"/>
                </a:lnTo>
                <a:lnTo>
                  <a:pt x="1240002" y="189194"/>
                </a:lnTo>
                <a:lnTo>
                  <a:pt x="1284931" y="214295"/>
                </a:lnTo>
                <a:lnTo>
                  <a:pt x="1328564" y="241218"/>
                </a:lnTo>
                <a:lnTo>
                  <a:pt x="1370902" y="269962"/>
                </a:lnTo>
                <a:lnTo>
                  <a:pt x="1411944" y="300528"/>
                </a:lnTo>
                <a:lnTo>
                  <a:pt x="1451691" y="332915"/>
                </a:lnTo>
                <a:lnTo>
                  <a:pt x="1490142" y="367123"/>
                </a:lnTo>
                <a:lnTo>
                  <a:pt x="1528191" y="399325"/>
                </a:lnTo>
                <a:lnTo>
                  <a:pt x="1565231" y="432411"/>
                </a:lnTo>
                <a:lnTo>
                  <a:pt x="1601264" y="466381"/>
                </a:lnTo>
                <a:lnTo>
                  <a:pt x="1636289" y="501235"/>
                </a:lnTo>
                <a:lnTo>
                  <a:pt x="1670306" y="536972"/>
                </a:lnTo>
                <a:lnTo>
                  <a:pt x="1703315" y="573594"/>
                </a:lnTo>
                <a:lnTo>
                  <a:pt x="1735316" y="611100"/>
                </a:lnTo>
                <a:lnTo>
                  <a:pt x="1766309" y="649489"/>
                </a:lnTo>
                <a:lnTo>
                  <a:pt x="1796295" y="688763"/>
                </a:lnTo>
                <a:lnTo>
                  <a:pt x="1825272" y="728920"/>
                </a:lnTo>
                <a:lnTo>
                  <a:pt x="1853242" y="769961"/>
                </a:lnTo>
                <a:lnTo>
                  <a:pt x="1880204" y="811887"/>
                </a:lnTo>
                <a:lnTo>
                  <a:pt x="1931197" y="893796"/>
                </a:lnTo>
                <a:lnTo>
                  <a:pt x="2030075" y="1059502"/>
                </a:lnTo>
                <a:close/>
              </a:path>
              <a:path w="2033904" h="1108710">
                <a:moveTo>
                  <a:pt x="309353" y="55370"/>
                </a:moveTo>
                <a:lnTo>
                  <a:pt x="309084" y="55855"/>
                </a:lnTo>
                <a:lnTo>
                  <a:pt x="308321" y="57083"/>
                </a:lnTo>
                <a:lnTo>
                  <a:pt x="307269" y="58406"/>
                </a:lnTo>
                <a:lnTo>
                  <a:pt x="304548" y="60816"/>
                </a:lnTo>
                <a:lnTo>
                  <a:pt x="309353" y="55370"/>
                </a:lnTo>
                <a:close/>
              </a:path>
              <a:path w="2033904" h="1108710">
                <a:moveTo>
                  <a:pt x="282548" y="288"/>
                </a:moveTo>
                <a:lnTo>
                  <a:pt x="309461" y="55248"/>
                </a:lnTo>
                <a:lnTo>
                  <a:pt x="304548" y="60816"/>
                </a:lnTo>
                <a:lnTo>
                  <a:pt x="275425" y="1344"/>
                </a:lnTo>
                <a:lnTo>
                  <a:pt x="282391" y="311"/>
                </a:lnTo>
                <a:lnTo>
                  <a:pt x="282548" y="288"/>
                </a:lnTo>
                <a:close/>
              </a:path>
              <a:path w="2033904" h="1108710">
                <a:moveTo>
                  <a:pt x="312360" y="17196"/>
                </a:moveTo>
                <a:lnTo>
                  <a:pt x="316720" y="30420"/>
                </a:lnTo>
                <a:lnTo>
                  <a:pt x="316902" y="37087"/>
                </a:lnTo>
                <a:lnTo>
                  <a:pt x="313273" y="50531"/>
                </a:lnTo>
                <a:lnTo>
                  <a:pt x="309853" y="56049"/>
                </a:lnTo>
                <a:lnTo>
                  <a:pt x="309760" y="56200"/>
                </a:lnTo>
                <a:lnTo>
                  <a:pt x="307269" y="58406"/>
                </a:lnTo>
                <a:lnTo>
                  <a:pt x="308321" y="57083"/>
                </a:lnTo>
                <a:lnTo>
                  <a:pt x="309367" y="55399"/>
                </a:lnTo>
                <a:lnTo>
                  <a:pt x="309461" y="55248"/>
                </a:lnTo>
                <a:lnTo>
                  <a:pt x="282548" y="288"/>
                </a:lnTo>
                <a:lnTo>
                  <a:pt x="284496" y="0"/>
                </a:lnTo>
                <a:lnTo>
                  <a:pt x="291432" y="611"/>
                </a:lnTo>
                <a:lnTo>
                  <a:pt x="297628" y="3079"/>
                </a:lnTo>
                <a:lnTo>
                  <a:pt x="308541" y="11728"/>
                </a:lnTo>
                <a:lnTo>
                  <a:pt x="312360" y="17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75819" y="4197343"/>
            <a:ext cx="6823709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7)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Clique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“Anexar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aplicar-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vaga”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adicione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“Tipo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3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Documento”</a:t>
            </a:r>
            <a:r>
              <a:rPr sz="25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solicitado.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8164" y="3107"/>
            <a:ext cx="2578100" cy="1028389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3356" y="3423268"/>
            <a:ext cx="10382885" cy="4836795"/>
            <a:chOff x="83356" y="3423268"/>
            <a:chExt cx="10382885" cy="4836795"/>
          </a:xfrm>
        </p:grpSpPr>
        <p:sp>
          <p:nvSpPr>
            <p:cNvPr id="6" name="object 6"/>
            <p:cNvSpPr/>
            <p:nvPr/>
          </p:nvSpPr>
          <p:spPr>
            <a:xfrm>
              <a:off x="6899513" y="5306001"/>
              <a:ext cx="347980" cy="166370"/>
            </a:xfrm>
            <a:custGeom>
              <a:avLst/>
              <a:gdLst/>
              <a:ahLst/>
              <a:cxnLst/>
              <a:rect l="l" t="t" r="r" b="b"/>
              <a:pathLst>
                <a:path w="347979" h="166370">
                  <a:moveTo>
                    <a:pt x="347695" y="166373"/>
                  </a:moveTo>
                  <a:lnTo>
                    <a:pt x="0" y="166373"/>
                  </a:lnTo>
                  <a:lnTo>
                    <a:pt x="0" y="0"/>
                  </a:lnTo>
                  <a:lnTo>
                    <a:pt x="347695" y="0"/>
                  </a:lnTo>
                  <a:lnTo>
                    <a:pt x="347695" y="1663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56" y="3423268"/>
              <a:ext cx="9734549" cy="48366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22568" y="6722105"/>
              <a:ext cx="2844165" cy="514350"/>
            </a:xfrm>
            <a:custGeom>
              <a:avLst/>
              <a:gdLst/>
              <a:ahLst/>
              <a:cxnLst/>
              <a:rect l="l" t="t" r="r" b="b"/>
              <a:pathLst>
                <a:path w="2844165" h="514350">
                  <a:moveTo>
                    <a:pt x="0" y="0"/>
                  </a:moveTo>
                  <a:lnTo>
                    <a:pt x="2843870" y="0"/>
                  </a:lnTo>
                  <a:lnTo>
                    <a:pt x="2843870" y="514201"/>
                  </a:lnTo>
                  <a:lnTo>
                    <a:pt x="0" y="51420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52895" y="4956187"/>
              <a:ext cx="5994400" cy="1896110"/>
            </a:xfrm>
            <a:custGeom>
              <a:avLst/>
              <a:gdLst/>
              <a:ahLst/>
              <a:cxnLst/>
              <a:rect l="l" t="t" r="r" b="b"/>
              <a:pathLst>
                <a:path w="5994400" h="1896109">
                  <a:moveTo>
                    <a:pt x="5993827" y="0"/>
                  </a:moveTo>
                  <a:lnTo>
                    <a:pt x="0" y="1896088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2895" y="6774804"/>
              <a:ext cx="90170" cy="109220"/>
            </a:xfrm>
            <a:custGeom>
              <a:avLst/>
              <a:gdLst/>
              <a:ahLst/>
              <a:cxnLst/>
              <a:rect l="l" t="t" r="r" b="b"/>
              <a:pathLst>
                <a:path w="90170" h="109220">
                  <a:moveTo>
                    <a:pt x="89888" y="108977"/>
                  </a:moveTo>
                  <a:lnTo>
                    <a:pt x="0" y="77471"/>
                  </a:lnTo>
                  <a:lnTo>
                    <a:pt x="55414" y="0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990600" y="1612373"/>
            <a:ext cx="10413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Segundo</a:t>
            </a:r>
            <a:r>
              <a:rPr spc="-100" dirty="0"/>
              <a:t> </a:t>
            </a:r>
            <a:r>
              <a:rPr dirty="0"/>
              <a:t>Passo:</a:t>
            </a:r>
            <a:r>
              <a:rPr spc="-100" dirty="0"/>
              <a:t> </a:t>
            </a:r>
            <a:r>
              <a:rPr dirty="0"/>
              <a:t>Finalização</a:t>
            </a:r>
            <a:r>
              <a:rPr spc="-100" dirty="0"/>
              <a:t> </a:t>
            </a:r>
            <a:r>
              <a:rPr dirty="0"/>
              <a:t>do</a:t>
            </a:r>
            <a:r>
              <a:rPr spc="-100" dirty="0"/>
              <a:t> </a:t>
            </a:r>
            <a:r>
              <a:rPr spc="-10" dirty="0"/>
              <a:t>cadastro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478388"/>
            <a:ext cx="3200045" cy="6222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84302" y="2673896"/>
            <a:ext cx="2033905" cy="1108710"/>
          </a:xfrm>
          <a:custGeom>
            <a:avLst/>
            <a:gdLst/>
            <a:ahLst/>
            <a:cxnLst/>
            <a:rect l="l" t="t" r="r" b="b"/>
            <a:pathLst>
              <a:path w="2033904" h="1108710">
                <a:moveTo>
                  <a:pt x="496902" y="338200"/>
                </a:moveTo>
                <a:lnTo>
                  <a:pt x="501046" y="346662"/>
                </a:lnTo>
                <a:lnTo>
                  <a:pt x="502429" y="351262"/>
                </a:lnTo>
                <a:lnTo>
                  <a:pt x="502280" y="350960"/>
                </a:lnTo>
                <a:lnTo>
                  <a:pt x="503354" y="359663"/>
                </a:lnTo>
                <a:lnTo>
                  <a:pt x="491886" y="388125"/>
                </a:lnTo>
                <a:lnTo>
                  <a:pt x="491757" y="388271"/>
                </a:lnTo>
                <a:lnTo>
                  <a:pt x="484673" y="393974"/>
                </a:lnTo>
                <a:lnTo>
                  <a:pt x="484191" y="394242"/>
                </a:lnTo>
                <a:lnTo>
                  <a:pt x="482145" y="395383"/>
                </a:lnTo>
                <a:lnTo>
                  <a:pt x="423195" y="401215"/>
                </a:lnTo>
                <a:lnTo>
                  <a:pt x="376390" y="403234"/>
                </a:lnTo>
                <a:lnTo>
                  <a:pt x="332914" y="404733"/>
                </a:lnTo>
                <a:lnTo>
                  <a:pt x="289625" y="406719"/>
                </a:lnTo>
                <a:lnTo>
                  <a:pt x="243384" y="410197"/>
                </a:lnTo>
                <a:lnTo>
                  <a:pt x="191822" y="413107"/>
                </a:lnTo>
                <a:lnTo>
                  <a:pt x="139913" y="417938"/>
                </a:lnTo>
                <a:lnTo>
                  <a:pt x="88198" y="419990"/>
                </a:lnTo>
                <a:lnTo>
                  <a:pt x="37220" y="414564"/>
                </a:lnTo>
                <a:lnTo>
                  <a:pt x="6774" y="387468"/>
                </a:lnTo>
                <a:lnTo>
                  <a:pt x="0" y="354104"/>
                </a:lnTo>
                <a:lnTo>
                  <a:pt x="10235" y="317294"/>
                </a:lnTo>
                <a:lnTo>
                  <a:pt x="30821" y="279860"/>
                </a:lnTo>
                <a:lnTo>
                  <a:pt x="55065" y="244671"/>
                </a:lnTo>
                <a:lnTo>
                  <a:pt x="76404" y="214405"/>
                </a:lnTo>
                <a:lnTo>
                  <a:pt x="89385" y="197278"/>
                </a:lnTo>
                <a:lnTo>
                  <a:pt x="129603" y="279407"/>
                </a:lnTo>
                <a:lnTo>
                  <a:pt x="156260" y="271245"/>
                </a:lnTo>
                <a:lnTo>
                  <a:pt x="156783" y="271085"/>
                </a:lnTo>
                <a:lnTo>
                  <a:pt x="186544" y="331861"/>
                </a:lnTo>
                <a:lnTo>
                  <a:pt x="232063" y="329324"/>
                </a:lnTo>
                <a:lnTo>
                  <a:pt x="279117" y="326613"/>
                </a:lnTo>
                <a:lnTo>
                  <a:pt x="326917" y="324040"/>
                </a:lnTo>
                <a:lnTo>
                  <a:pt x="374677" y="321922"/>
                </a:lnTo>
                <a:lnTo>
                  <a:pt x="421610" y="320571"/>
                </a:lnTo>
                <a:lnTo>
                  <a:pt x="466927" y="320303"/>
                </a:lnTo>
                <a:lnTo>
                  <a:pt x="471454" y="320729"/>
                </a:lnTo>
                <a:lnTo>
                  <a:pt x="475782" y="321894"/>
                </a:lnTo>
                <a:lnTo>
                  <a:pt x="484040" y="325705"/>
                </a:lnTo>
                <a:lnTo>
                  <a:pt x="487736" y="328242"/>
                </a:lnTo>
                <a:lnTo>
                  <a:pt x="494259" y="334579"/>
                </a:lnTo>
                <a:lnTo>
                  <a:pt x="496902" y="338200"/>
                </a:lnTo>
                <a:close/>
              </a:path>
              <a:path w="2033904" h="1108710">
                <a:moveTo>
                  <a:pt x="307269" y="58406"/>
                </a:moveTo>
                <a:lnTo>
                  <a:pt x="304029" y="62478"/>
                </a:lnTo>
                <a:lnTo>
                  <a:pt x="299486" y="67588"/>
                </a:lnTo>
                <a:lnTo>
                  <a:pt x="293340" y="74619"/>
                </a:lnTo>
                <a:lnTo>
                  <a:pt x="252956" y="122371"/>
                </a:lnTo>
                <a:lnTo>
                  <a:pt x="221255" y="160646"/>
                </a:lnTo>
                <a:lnTo>
                  <a:pt x="189072" y="200518"/>
                </a:lnTo>
                <a:lnTo>
                  <a:pt x="157993" y="240575"/>
                </a:lnTo>
                <a:lnTo>
                  <a:pt x="129603" y="279407"/>
                </a:lnTo>
                <a:lnTo>
                  <a:pt x="89385" y="197278"/>
                </a:lnTo>
                <a:lnTo>
                  <a:pt x="140978" y="132208"/>
                </a:lnTo>
                <a:lnTo>
                  <a:pt x="175317" y="92902"/>
                </a:lnTo>
                <a:lnTo>
                  <a:pt x="211022" y="54790"/>
                </a:lnTo>
                <a:lnTo>
                  <a:pt x="248095" y="17873"/>
                </a:lnTo>
                <a:lnTo>
                  <a:pt x="258297" y="9167"/>
                </a:lnTo>
                <a:lnTo>
                  <a:pt x="263204" y="4666"/>
                </a:lnTo>
                <a:lnTo>
                  <a:pt x="266323" y="3463"/>
                </a:lnTo>
                <a:lnTo>
                  <a:pt x="269789" y="2179"/>
                </a:lnTo>
                <a:lnTo>
                  <a:pt x="275425" y="1344"/>
                </a:lnTo>
                <a:lnTo>
                  <a:pt x="304548" y="60816"/>
                </a:lnTo>
                <a:lnTo>
                  <a:pt x="307269" y="58406"/>
                </a:lnTo>
                <a:close/>
              </a:path>
              <a:path w="2033904" h="1108710">
                <a:moveTo>
                  <a:pt x="2030075" y="1059502"/>
                </a:moveTo>
                <a:lnTo>
                  <a:pt x="2031820" y="1063065"/>
                </a:lnTo>
                <a:lnTo>
                  <a:pt x="2032877" y="1066615"/>
                </a:lnTo>
                <a:lnTo>
                  <a:pt x="2033794" y="1074290"/>
                </a:lnTo>
                <a:lnTo>
                  <a:pt x="2033598" y="1078093"/>
                </a:lnTo>
                <a:lnTo>
                  <a:pt x="2016732" y="1103822"/>
                </a:lnTo>
                <a:lnTo>
                  <a:pt x="2014347" y="1105115"/>
                </a:lnTo>
                <a:lnTo>
                  <a:pt x="2007025" y="1107591"/>
                </a:lnTo>
                <a:lnTo>
                  <a:pt x="2003263" y="1108182"/>
                </a:lnTo>
                <a:lnTo>
                  <a:pt x="1995535" y="1108069"/>
                </a:lnTo>
                <a:lnTo>
                  <a:pt x="1852798" y="913082"/>
                </a:lnTo>
                <a:lnTo>
                  <a:pt x="1794487" y="828595"/>
                </a:lnTo>
                <a:lnTo>
                  <a:pt x="1763783" y="785637"/>
                </a:lnTo>
                <a:lnTo>
                  <a:pt x="1732110" y="742652"/>
                </a:lnTo>
                <a:lnTo>
                  <a:pt x="1699517" y="699977"/>
                </a:lnTo>
                <a:lnTo>
                  <a:pt x="1666049" y="657946"/>
                </a:lnTo>
                <a:lnTo>
                  <a:pt x="1631755" y="616897"/>
                </a:lnTo>
                <a:lnTo>
                  <a:pt x="1596684" y="577165"/>
                </a:lnTo>
                <a:lnTo>
                  <a:pt x="1560881" y="539087"/>
                </a:lnTo>
                <a:lnTo>
                  <a:pt x="1524395" y="503000"/>
                </a:lnTo>
                <a:lnTo>
                  <a:pt x="1487274" y="469238"/>
                </a:lnTo>
                <a:lnTo>
                  <a:pt x="1449565" y="438140"/>
                </a:lnTo>
                <a:lnTo>
                  <a:pt x="1410510" y="404311"/>
                </a:lnTo>
                <a:lnTo>
                  <a:pt x="1370954" y="372074"/>
                </a:lnTo>
                <a:lnTo>
                  <a:pt x="1330890" y="341515"/>
                </a:lnTo>
                <a:lnTo>
                  <a:pt x="1290311" y="312723"/>
                </a:lnTo>
                <a:lnTo>
                  <a:pt x="1249210" y="285782"/>
                </a:lnTo>
                <a:lnTo>
                  <a:pt x="1207579" y="260779"/>
                </a:lnTo>
                <a:lnTo>
                  <a:pt x="1165411" y="237802"/>
                </a:lnTo>
                <a:lnTo>
                  <a:pt x="1122700" y="216936"/>
                </a:lnTo>
                <a:lnTo>
                  <a:pt x="1079437" y="198268"/>
                </a:lnTo>
                <a:lnTo>
                  <a:pt x="1035616" y="181885"/>
                </a:lnTo>
                <a:lnTo>
                  <a:pt x="991229" y="167873"/>
                </a:lnTo>
                <a:lnTo>
                  <a:pt x="946270" y="156319"/>
                </a:lnTo>
                <a:lnTo>
                  <a:pt x="900731" y="147310"/>
                </a:lnTo>
                <a:lnTo>
                  <a:pt x="854605" y="140931"/>
                </a:lnTo>
                <a:lnTo>
                  <a:pt x="808681" y="138592"/>
                </a:lnTo>
                <a:lnTo>
                  <a:pt x="762278" y="140487"/>
                </a:lnTo>
                <a:lnTo>
                  <a:pt x="715245" y="146067"/>
                </a:lnTo>
                <a:lnTo>
                  <a:pt x="667432" y="154781"/>
                </a:lnTo>
                <a:lnTo>
                  <a:pt x="618689" y="166078"/>
                </a:lnTo>
                <a:lnTo>
                  <a:pt x="568865" y="179410"/>
                </a:lnTo>
                <a:lnTo>
                  <a:pt x="517810" y="194224"/>
                </a:lnTo>
                <a:lnTo>
                  <a:pt x="471914" y="210442"/>
                </a:lnTo>
                <a:lnTo>
                  <a:pt x="426371" y="227815"/>
                </a:lnTo>
                <a:lnTo>
                  <a:pt x="381490" y="246217"/>
                </a:lnTo>
                <a:lnTo>
                  <a:pt x="336962" y="265775"/>
                </a:lnTo>
                <a:lnTo>
                  <a:pt x="297173" y="284437"/>
                </a:lnTo>
                <a:lnTo>
                  <a:pt x="292892" y="286445"/>
                </a:lnTo>
                <a:lnTo>
                  <a:pt x="242338" y="309292"/>
                </a:lnTo>
                <a:lnTo>
                  <a:pt x="240296" y="310216"/>
                </a:lnTo>
                <a:lnTo>
                  <a:pt x="213608" y="321621"/>
                </a:lnTo>
                <a:lnTo>
                  <a:pt x="186544" y="331861"/>
                </a:lnTo>
                <a:lnTo>
                  <a:pt x="156783" y="271085"/>
                </a:lnTo>
                <a:lnTo>
                  <a:pt x="174554" y="265644"/>
                </a:lnTo>
                <a:lnTo>
                  <a:pt x="220589" y="246928"/>
                </a:lnTo>
                <a:lnTo>
                  <a:pt x="263810" y="227059"/>
                </a:lnTo>
                <a:lnTo>
                  <a:pt x="268107" y="225084"/>
                </a:lnTo>
                <a:lnTo>
                  <a:pt x="316216" y="202539"/>
                </a:lnTo>
                <a:lnTo>
                  <a:pt x="317505" y="201935"/>
                </a:lnTo>
                <a:lnTo>
                  <a:pt x="366951" y="180282"/>
                </a:lnTo>
                <a:lnTo>
                  <a:pt x="369179" y="179306"/>
                </a:lnTo>
                <a:lnTo>
                  <a:pt x="415379" y="161308"/>
                </a:lnTo>
                <a:lnTo>
                  <a:pt x="462260" y="143868"/>
                </a:lnTo>
                <a:lnTo>
                  <a:pt x="509748" y="127357"/>
                </a:lnTo>
                <a:lnTo>
                  <a:pt x="557771" y="112146"/>
                </a:lnTo>
                <a:lnTo>
                  <a:pt x="606255" y="98606"/>
                </a:lnTo>
                <a:lnTo>
                  <a:pt x="655128" y="87107"/>
                </a:lnTo>
                <a:lnTo>
                  <a:pt x="704317" y="78020"/>
                </a:lnTo>
                <a:lnTo>
                  <a:pt x="753750" y="71715"/>
                </a:lnTo>
                <a:lnTo>
                  <a:pt x="803353" y="68563"/>
                </a:lnTo>
                <a:lnTo>
                  <a:pt x="853054" y="68935"/>
                </a:lnTo>
                <a:lnTo>
                  <a:pt x="902780" y="73201"/>
                </a:lnTo>
                <a:lnTo>
                  <a:pt x="952458" y="81733"/>
                </a:lnTo>
                <a:lnTo>
                  <a:pt x="1002338" y="94409"/>
                </a:lnTo>
                <a:lnTo>
                  <a:pt x="1051436" y="109179"/>
                </a:lnTo>
                <a:lnTo>
                  <a:pt x="1099751" y="126042"/>
                </a:lnTo>
                <a:lnTo>
                  <a:pt x="1147284" y="144999"/>
                </a:lnTo>
                <a:lnTo>
                  <a:pt x="1194034" y="166049"/>
                </a:lnTo>
                <a:lnTo>
                  <a:pt x="1240002" y="189194"/>
                </a:lnTo>
                <a:lnTo>
                  <a:pt x="1284931" y="214295"/>
                </a:lnTo>
                <a:lnTo>
                  <a:pt x="1328564" y="241218"/>
                </a:lnTo>
                <a:lnTo>
                  <a:pt x="1370902" y="269962"/>
                </a:lnTo>
                <a:lnTo>
                  <a:pt x="1411944" y="300528"/>
                </a:lnTo>
                <a:lnTo>
                  <a:pt x="1451691" y="332915"/>
                </a:lnTo>
                <a:lnTo>
                  <a:pt x="1490142" y="367123"/>
                </a:lnTo>
                <a:lnTo>
                  <a:pt x="1528191" y="399325"/>
                </a:lnTo>
                <a:lnTo>
                  <a:pt x="1565231" y="432411"/>
                </a:lnTo>
                <a:lnTo>
                  <a:pt x="1601264" y="466381"/>
                </a:lnTo>
                <a:lnTo>
                  <a:pt x="1636289" y="501235"/>
                </a:lnTo>
                <a:lnTo>
                  <a:pt x="1670306" y="536972"/>
                </a:lnTo>
                <a:lnTo>
                  <a:pt x="1703315" y="573594"/>
                </a:lnTo>
                <a:lnTo>
                  <a:pt x="1735316" y="611100"/>
                </a:lnTo>
                <a:lnTo>
                  <a:pt x="1766309" y="649489"/>
                </a:lnTo>
                <a:lnTo>
                  <a:pt x="1796295" y="688763"/>
                </a:lnTo>
                <a:lnTo>
                  <a:pt x="1825272" y="728920"/>
                </a:lnTo>
                <a:lnTo>
                  <a:pt x="1853242" y="769961"/>
                </a:lnTo>
                <a:lnTo>
                  <a:pt x="1880204" y="811887"/>
                </a:lnTo>
                <a:lnTo>
                  <a:pt x="1931197" y="893796"/>
                </a:lnTo>
                <a:lnTo>
                  <a:pt x="2030075" y="1059502"/>
                </a:lnTo>
                <a:close/>
              </a:path>
              <a:path w="2033904" h="1108710">
                <a:moveTo>
                  <a:pt x="309353" y="55370"/>
                </a:moveTo>
                <a:lnTo>
                  <a:pt x="309084" y="55855"/>
                </a:lnTo>
                <a:lnTo>
                  <a:pt x="308321" y="57083"/>
                </a:lnTo>
                <a:lnTo>
                  <a:pt x="307269" y="58406"/>
                </a:lnTo>
                <a:lnTo>
                  <a:pt x="304548" y="60816"/>
                </a:lnTo>
                <a:lnTo>
                  <a:pt x="309353" y="55370"/>
                </a:lnTo>
                <a:close/>
              </a:path>
              <a:path w="2033904" h="1108710">
                <a:moveTo>
                  <a:pt x="282548" y="288"/>
                </a:moveTo>
                <a:lnTo>
                  <a:pt x="309461" y="55248"/>
                </a:lnTo>
                <a:lnTo>
                  <a:pt x="304548" y="60816"/>
                </a:lnTo>
                <a:lnTo>
                  <a:pt x="275425" y="1344"/>
                </a:lnTo>
                <a:lnTo>
                  <a:pt x="282391" y="311"/>
                </a:lnTo>
                <a:lnTo>
                  <a:pt x="282548" y="288"/>
                </a:lnTo>
                <a:close/>
              </a:path>
              <a:path w="2033904" h="1108710">
                <a:moveTo>
                  <a:pt x="312360" y="17196"/>
                </a:moveTo>
                <a:lnTo>
                  <a:pt x="316720" y="30420"/>
                </a:lnTo>
                <a:lnTo>
                  <a:pt x="316902" y="37087"/>
                </a:lnTo>
                <a:lnTo>
                  <a:pt x="313273" y="50531"/>
                </a:lnTo>
                <a:lnTo>
                  <a:pt x="309853" y="56049"/>
                </a:lnTo>
                <a:lnTo>
                  <a:pt x="309760" y="56200"/>
                </a:lnTo>
                <a:lnTo>
                  <a:pt x="307269" y="58406"/>
                </a:lnTo>
                <a:lnTo>
                  <a:pt x="308321" y="57083"/>
                </a:lnTo>
                <a:lnTo>
                  <a:pt x="309367" y="55399"/>
                </a:lnTo>
                <a:lnTo>
                  <a:pt x="309461" y="55248"/>
                </a:lnTo>
                <a:lnTo>
                  <a:pt x="282548" y="288"/>
                </a:lnTo>
                <a:lnTo>
                  <a:pt x="284496" y="0"/>
                </a:lnTo>
                <a:lnTo>
                  <a:pt x="291432" y="611"/>
                </a:lnTo>
                <a:lnTo>
                  <a:pt x="297628" y="3079"/>
                </a:lnTo>
                <a:lnTo>
                  <a:pt x="308541" y="11728"/>
                </a:lnTo>
                <a:lnTo>
                  <a:pt x="312360" y="17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432022" y="3714940"/>
            <a:ext cx="8016240" cy="221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0185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8)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Selecione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“Tipo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Documento”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anexe cuidadosamente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arquivo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correspondente,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clicando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no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botão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“Incluir”.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Obs.: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será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possível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excluir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documento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após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inclusão,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portanto,</a:t>
            </a:r>
            <a:r>
              <a:rPr sz="25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anexe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arquivos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PDF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(2MB)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atenção.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0982" y="3107"/>
            <a:ext cx="17435830" cy="10284460"/>
            <a:chOff x="840982" y="3107"/>
            <a:chExt cx="17435830" cy="10284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8164" y="3107"/>
              <a:ext cx="2578100" cy="102838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982" y="3038518"/>
              <a:ext cx="8467108" cy="58740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31027" y="5718385"/>
              <a:ext cx="2844165" cy="514350"/>
            </a:xfrm>
            <a:custGeom>
              <a:avLst/>
              <a:gdLst/>
              <a:ahLst/>
              <a:cxnLst/>
              <a:rect l="l" t="t" r="r" b="b"/>
              <a:pathLst>
                <a:path w="2844165" h="514350">
                  <a:moveTo>
                    <a:pt x="0" y="0"/>
                  </a:moveTo>
                  <a:lnTo>
                    <a:pt x="2843870" y="0"/>
                  </a:lnTo>
                  <a:lnTo>
                    <a:pt x="2843870" y="514201"/>
                  </a:lnTo>
                  <a:lnTo>
                    <a:pt x="0" y="51420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0099" y="6232706"/>
              <a:ext cx="6589199" cy="3899156"/>
            </a:xfrm>
            <a:prstGeom prst="rect">
              <a:avLst/>
            </a:prstGeom>
          </p:spPr>
        </p:pic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904842" y="1362831"/>
            <a:ext cx="10413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Segundo</a:t>
            </a:r>
            <a:r>
              <a:rPr spc="-100" dirty="0"/>
              <a:t> </a:t>
            </a:r>
            <a:r>
              <a:rPr dirty="0"/>
              <a:t>Passo:</a:t>
            </a:r>
            <a:r>
              <a:rPr spc="-100" dirty="0"/>
              <a:t> </a:t>
            </a:r>
            <a:r>
              <a:rPr dirty="0"/>
              <a:t>Finalização</a:t>
            </a:r>
            <a:r>
              <a:rPr spc="-100" dirty="0"/>
              <a:t> </a:t>
            </a:r>
            <a:r>
              <a:rPr dirty="0"/>
              <a:t>do</a:t>
            </a:r>
            <a:r>
              <a:rPr spc="-100" dirty="0"/>
              <a:t> </a:t>
            </a:r>
            <a:r>
              <a:rPr spc="-10" dirty="0"/>
              <a:t>cadastro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8111683" y="7375178"/>
            <a:ext cx="8292870" cy="571471"/>
            <a:chOff x="8111683" y="7375178"/>
            <a:chExt cx="8292870" cy="571471"/>
          </a:xfrm>
        </p:grpSpPr>
        <p:sp>
          <p:nvSpPr>
            <p:cNvPr id="11" name="object 11"/>
            <p:cNvSpPr/>
            <p:nvPr/>
          </p:nvSpPr>
          <p:spPr>
            <a:xfrm>
              <a:off x="8111683" y="7889499"/>
              <a:ext cx="2933700" cy="0"/>
            </a:xfrm>
            <a:custGeom>
              <a:avLst/>
              <a:gdLst/>
              <a:ahLst/>
              <a:cxnLst/>
              <a:rect l="l" t="t" r="r" b="b"/>
              <a:pathLst>
                <a:path w="2933700">
                  <a:moveTo>
                    <a:pt x="0" y="0"/>
                  </a:moveTo>
                  <a:lnTo>
                    <a:pt x="2933504" y="0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68987" y="7832349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655253" y="7375178"/>
              <a:ext cx="749300" cy="419100"/>
            </a:xfrm>
            <a:custGeom>
              <a:avLst/>
              <a:gdLst/>
              <a:ahLst/>
              <a:cxnLst/>
              <a:rect l="l" t="t" r="r" b="b"/>
              <a:pathLst>
                <a:path w="749300" h="419100">
                  <a:moveTo>
                    <a:pt x="0" y="0"/>
                  </a:moveTo>
                  <a:lnTo>
                    <a:pt x="748895" y="0"/>
                  </a:lnTo>
                  <a:lnTo>
                    <a:pt x="748895" y="419099"/>
                  </a:lnTo>
                  <a:lnTo>
                    <a:pt x="0" y="419099"/>
                  </a:lnTo>
                  <a:lnTo>
                    <a:pt x="0" y="0"/>
                  </a:lnTo>
                  <a:close/>
                </a:path>
              </a:pathLst>
            </a:custGeom>
            <a:ln w="75423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80506"/>
            <a:ext cx="3211138" cy="6243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564" y="3107"/>
            <a:ext cx="18068925" cy="10284460"/>
            <a:chOff x="207564" y="3107"/>
            <a:chExt cx="18068925" cy="10284460"/>
          </a:xfrm>
        </p:grpSpPr>
        <p:sp>
          <p:nvSpPr>
            <p:cNvPr id="3" name="object 3"/>
            <p:cNvSpPr/>
            <p:nvPr/>
          </p:nvSpPr>
          <p:spPr>
            <a:xfrm>
              <a:off x="7826977" y="2492358"/>
              <a:ext cx="2033905" cy="1108710"/>
            </a:xfrm>
            <a:custGeom>
              <a:avLst/>
              <a:gdLst/>
              <a:ahLst/>
              <a:cxnLst/>
              <a:rect l="l" t="t" r="r" b="b"/>
              <a:pathLst>
                <a:path w="2033904" h="1108710">
                  <a:moveTo>
                    <a:pt x="496902" y="338200"/>
                  </a:moveTo>
                  <a:lnTo>
                    <a:pt x="501046" y="346662"/>
                  </a:lnTo>
                  <a:lnTo>
                    <a:pt x="502429" y="351262"/>
                  </a:lnTo>
                  <a:lnTo>
                    <a:pt x="502280" y="350960"/>
                  </a:lnTo>
                  <a:lnTo>
                    <a:pt x="503354" y="359663"/>
                  </a:lnTo>
                  <a:lnTo>
                    <a:pt x="491886" y="388125"/>
                  </a:lnTo>
                  <a:lnTo>
                    <a:pt x="491757" y="388271"/>
                  </a:lnTo>
                  <a:lnTo>
                    <a:pt x="484673" y="393974"/>
                  </a:lnTo>
                  <a:lnTo>
                    <a:pt x="484191" y="394242"/>
                  </a:lnTo>
                  <a:lnTo>
                    <a:pt x="482145" y="395383"/>
                  </a:lnTo>
                  <a:lnTo>
                    <a:pt x="423195" y="401215"/>
                  </a:lnTo>
                  <a:lnTo>
                    <a:pt x="376390" y="403234"/>
                  </a:lnTo>
                  <a:lnTo>
                    <a:pt x="332914" y="404733"/>
                  </a:lnTo>
                  <a:lnTo>
                    <a:pt x="289625" y="406719"/>
                  </a:lnTo>
                  <a:lnTo>
                    <a:pt x="243384" y="410197"/>
                  </a:lnTo>
                  <a:lnTo>
                    <a:pt x="191822" y="413107"/>
                  </a:lnTo>
                  <a:lnTo>
                    <a:pt x="139913" y="417938"/>
                  </a:lnTo>
                  <a:lnTo>
                    <a:pt x="88198" y="419990"/>
                  </a:lnTo>
                  <a:lnTo>
                    <a:pt x="37220" y="414564"/>
                  </a:lnTo>
                  <a:lnTo>
                    <a:pt x="6774" y="387468"/>
                  </a:lnTo>
                  <a:lnTo>
                    <a:pt x="0" y="354104"/>
                  </a:lnTo>
                  <a:lnTo>
                    <a:pt x="10235" y="317294"/>
                  </a:lnTo>
                  <a:lnTo>
                    <a:pt x="30821" y="279860"/>
                  </a:lnTo>
                  <a:lnTo>
                    <a:pt x="55065" y="244671"/>
                  </a:lnTo>
                  <a:lnTo>
                    <a:pt x="76404" y="214405"/>
                  </a:lnTo>
                  <a:lnTo>
                    <a:pt x="89385" y="197278"/>
                  </a:lnTo>
                  <a:lnTo>
                    <a:pt x="129603" y="279407"/>
                  </a:lnTo>
                  <a:lnTo>
                    <a:pt x="156260" y="271245"/>
                  </a:lnTo>
                  <a:lnTo>
                    <a:pt x="156783" y="271085"/>
                  </a:lnTo>
                  <a:lnTo>
                    <a:pt x="186544" y="331861"/>
                  </a:lnTo>
                  <a:lnTo>
                    <a:pt x="232063" y="329324"/>
                  </a:lnTo>
                  <a:lnTo>
                    <a:pt x="279117" y="326613"/>
                  </a:lnTo>
                  <a:lnTo>
                    <a:pt x="326917" y="324040"/>
                  </a:lnTo>
                  <a:lnTo>
                    <a:pt x="374677" y="321922"/>
                  </a:lnTo>
                  <a:lnTo>
                    <a:pt x="421610" y="320571"/>
                  </a:lnTo>
                  <a:lnTo>
                    <a:pt x="466927" y="320303"/>
                  </a:lnTo>
                  <a:lnTo>
                    <a:pt x="471454" y="320729"/>
                  </a:lnTo>
                  <a:lnTo>
                    <a:pt x="475782" y="321894"/>
                  </a:lnTo>
                  <a:lnTo>
                    <a:pt x="484040" y="325705"/>
                  </a:lnTo>
                  <a:lnTo>
                    <a:pt x="487736" y="328242"/>
                  </a:lnTo>
                  <a:lnTo>
                    <a:pt x="494259" y="334579"/>
                  </a:lnTo>
                  <a:lnTo>
                    <a:pt x="496902" y="338200"/>
                  </a:lnTo>
                  <a:close/>
                </a:path>
                <a:path w="2033904" h="1108710">
                  <a:moveTo>
                    <a:pt x="307269" y="58406"/>
                  </a:moveTo>
                  <a:lnTo>
                    <a:pt x="304029" y="62478"/>
                  </a:lnTo>
                  <a:lnTo>
                    <a:pt x="299486" y="67588"/>
                  </a:lnTo>
                  <a:lnTo>
                    <a:pt x="293340" y="74619"/>
                  </a:lnTo>
                  <a:lnTo>
                    <a:pt x="252956" y="122371"/>
                  </a:lnTo>
                  <a:lnTo>
                    <a:pt x="221255" y="160646"/>
                  </a:lnTo>
                  <a:lnTo>
                    <a:pt x="189072" y="200518"/>
                  </a:lnTo>
                  <a:lnTo>
                    <a:pt x="157993" y="240575"/>
                  </a:lnTo>
                  <a:lnTo>
                    <a:pt x="129603" y="279407"/>
                  </a:lnTo>
                  <a:lnTo>
                    <a:pt x="89385" y="197278"/>
                  </a:lnTo>
                  <a:lnTo>
                    <a:pt x="140978" y="132208"/>
                  </a:lnTo>
                  <a:lnTo>
                    <a:pt x="175317" y="92902"/>
                  </a:lnTo>
                  <a:lnTo>
                    <a:pt x="211022" y="54790"/>
                  </a:lnTo>
                  <a:lnTo>
                    <a:pt x="248095" y="17873"/>
                  </a:lnTo>
                  <a:lnTo>
                    <a:pt x="258297" y="9167"/>
                  </a:lnTo>
                  <a:lnTo>
                    <a:pt x="263204" y="4666"/>
                  </a:lnTo>
                  <a:lnTo>
                    <a:pt x="266323" y="3463"/>
                  </a:lnTo>
                  <a:lnTo>
                    <a:pt x="269789" y="2179"/>
                  </a:lnTo>
                  <a:lnTo>
                    <a:pt x="275425" y="1344"/>
                  </a:lnTo>
                  <a:lnTo>
                    <a:pt x="304548" y="60816"/>
                  </a:lnTo>
                  <a:lnTo>
                    <a:pt x="307269" y="58406"/>
                  </a:lnTo>
                  <a:close/>
                </a:path>
                <a:path w="2033904" h="1108710">
                  <a:moveTo>
                    <a:pt x="2030075" y="1059502"/>
                  </a:moveTo>
                  <a:lnTo>
                    <a:pt x="2031820" y="1063065"/>
                  </a:lnTo>
                  <a:lnTo>
                    <a:pt x="2032877" y="1066615"/>
                  </a:lnTo>
                  <a:lnTo>
                    <a:pt x="2033794" y="1074290"/>
                  </a:lnTo>
                  <a:lnTo>
                    <a:pt x="2033598" y="1078093"/>
                  </a:lnTo>
                  <a:lnTo>
                    <a:pt x="2007025" y="1107591"/>
                  </a:lnTo>
                  <a:lnTo>
                    <a:pt x="2003263" y="1108182"/>
                  </a:lnTo>
                  <a:lnTo>
                    <a:pt x="1995535" y="1108069"/>
                  </a:lnTo>
                  <a:lnTo>
                    <a:pt x="1852798" y="913082"/>
                  </a:lnTo>
                  <a:lnTo>
                    <a:pt x="1794487" y="828595"/>
                  </a:lnTo>
                  <a:lnTo>
                    <a:pt x="1763783" y="785637"/>
                  </a:lnTo>
                  <a:lnTo>
                    <a:pt x="1732110" y="742652"/>
                  </a:lnTo>
                  <a:lnTo>
                    <a:pt x="1699517" y="699977"/>
                  </a:lnTo>
                  <a:lnTo>
                    <a:pt x="1666049" y="657946"/>
                  </a:lnTo>
                  <a:lnTo>
                    <a:pt x="1631755" y="616897"/>
                  </a:lnTo>
                  <a:lnTo>
                    <a:pt x="1596684" y="577165"/>
                  </a:lnTo>
                  <a:lnTo>
                    <a:pt x="1560881" y="539087"/>
                  </a:lnTo>
                  <a:lnTo>
                    <a:pt x="1524395" y="503000"/>
                  </a:lnTo>
                  <a:lnTo>
                    <a:pt x="1487274" y="469238"/>
                  </a:lnTo>
                  <a:lnTo>
                    <a:pt x="1449565" y="438140"/>
                  </a:lnTo>
                  <a:lnTo>
                    <a:pt x="1410510" y="404311"/>
                  </a:lnTo>
                  <a:lnTo>
                    <a:pt x="1370954" y="372074"/>
                  </a:lnTo>
                  <a:lnTo>
                    <a:pt x="1330890" y="341515"/>
                  </a:lnTo>
                  <a:lnTo>
                    <a:pt x="1290311" y="312723"/>
                  </a:lnTo>
                  <a:lnTo>
                    <a:pt x="1249210" y="285782"/>
                  </a:lnTo>
                  <a:lnTo>
                    <a:pt x="1207579" y="260779"/>
                  </a:lnTo>
                  <a:lnTo>
                    <a:pt x="1165411" y="237802"/>
                  </a:lnTo>
                  <a:lnTo>
                    <a:pt x="1122700" y="216936"/>
                  </a:lnTo>
                  <a:lnTo>
                    <a:pt x="1079437" y="198268"/>
                  </a:lnTo>
                  <a:lnTo>
                    <a:pt x="1035616" y="181885"/>
                  </a:lnTo>
                  <a:lnTo>
                    <a:pt x="991229" y="167873"/>
                  </a:lnTo>
                  <a:lnTo>
                    <a:pt x="946270" y="156319"/>
                  </a:lnTo>
                  <a:lnTo>
                    <a:pt x="900731" y="147310"/>
                  </a:lnTo>
                  <a:lnTo>
                    <a:pt x="854605" y="140931"/>
                  </a:lnTo>
                  <a:lnTo>
                    <a:pt x="808681" y="138592"/>
                  </a:lnTo>
                  <a:lnTo>
                    <a:pt x="762278" y="140487"/>
                  </a:lnTo>
                  <a:lnTo>
                    <a:pt x="715245" y="146067"/>
                  </a:lnTo>
                  <a:lnTo>
                    <a:pt x="667432" y="154781"/>
                  </a:lnTo>
                  <a:lnTo>
                    <a:pt x="618689" y="166078"/>
                  </a:lnTo>
                  <a:lnTo>
                    <a:pt x="568865" y="179410"/>
                  </a:lnTo>
                  <a:lnTo>
                    <a:pt x="517810" y="194224"/>
                  </a:lnTo>
                  <a:lnTo>
                    <a:pt x="471914" y="210442"/>
                  </a:lnTo>
                  <a:lnTo>
                    <a:pt x="426371" y="227815"/>
                  </a:lnTo>
                  <a:lnTo>
                    <a:pt x="381490" y="246217"/>
                  </a:lnTo>
                  <a:lnTo>
                    <a:pt x="336962" y="265775"/>
                  </a:lnTo>
                  <a:lnTo>
                    <a:pt x="297173" y="284437"/>
                  </a:lnTo>
                  <a:lnTo>
                    <a:pt x="292892" y="286445"/>
                  </a:lnTo>
                  <a:lnTo>
                    <a:pt x="242338" y="309292"/>
                  </a:lnTo>
                  <a:lnTo>
                    <a:pt x="240296" y="310216"/>
                  </a:lnTo>
                  <a:lnTo>
                    <a:pt x="213608" y="321621"/>
                  </a:lnTo>
                  <a:lnTo>
                    <a:pt x="186544" y="331861"/>
                  </a:lnTo>
                  <a:lnTo>
                    <a:pt x="156783" y="271085"/>
                  </a:lnTo>
                  <a:lnTo>
                    <a:pt x="174554" y="265644"/>
                  </a:lnTo>
                  <a:lnTo>
                    <a:pt x="220589" y="246928"/>
                  </a:lnTo>
                  <a:lnTo>
                    <a:pt x="263810" y="227059"/>
                  </a:lnTo>
                  <a:lnTo>
                    <a:pt x="268107" y="225084"/>
                  </a:lnTo>
                  <a:lnTo>
                    <a:pt x="316216" y="202539"/>
                  </a:lnTo>
                  <a:lnTo>
                    <a:pt x="317505" y="201935"/>
                  </a:lnTo>
                  <a:lnTo>
                    <a:pt x="366951" y="180282"/>
                  </a:lnTo>
                  <a:lnTo>
                    <a:pt x="369179" y="179306"/>
                  </a:lnTo>
                  <a:lnTo>
                    <a:pt x="415379" y="161308"/>
                  </a:lnTo>
                  <a:lnTo>
                    <a:pt x="462260" y="143868"/>
                  </a:lnTo>
                  <a:lnTo>
                    <a:pt x="509748" y="127357"/>
                  </a:lnTo>
                  <a:lnTo>
                    <a:pt x="557771" y="112146"/>
                  </a:lnTo>
                  <a:lnTo>
                    <a:pt x="606255" y="98606"/>
                  </a:lnTo>
                  <a:lnTo>
                    <a:pt x="655128" y="87107"/>
                  </a:lnTo>
                  <a:lnTo>
                    <a:pt x="704317" y="78020"/>
                  </a:lnTo>
                  <a:lnTo>
                    <a:pt x="753750" y="71715"/>
                  </a:lnTo>
                  <a:lnTo>
                    <a:pt x="803353" y="68563"/>
                  </a:lnTo>
                  <a:lnTo>
                    <a:pt x="853054" y="68935"/>
                  </a:lnTo>
                  <a:lnTo>
                    <a:pt x="902780" y="73201"/>
                  </a:lnTo>
                  <a:lnTo>
                    <a:pt x="952458" y="81733"/>
                  </a:lnTo>
                  <a:lnTo>
                    <a:pt x="1002338" y="94409"/>
                  </a:lnTo>
                  <a:lnTo>
                    <a:pt x="1051436" y="109179"/>
                  </a:lnTo>
                  <a:lnTo>
                    <a:pt x="1099751" y="126042"/>
                  </a:lnTo>
                  <a:lnTo>
                    <a:pt x="1147284" y="144999"/>
                  </a:lnTo>
                  <a:lnTo>
                    <a:pt x="1194034" y="166049"/>
                  </a:lnTo>
                  <a:lnTo>
                    <a:pt x="1240002" y="189194"/>
                  </a:lnTo>
                  <a:lnTo>
                    <a:pt x="1284931" y="214295"/>
                  </a:lnTo>
                  <a:lnTo>
                    <a:pt x="1328564" y="241218"/>
                  </a:lnTo>
                  <a:lnTo>
                    <a:pt x="1370902" y="269962"/>
                  </a:lnTo>
                  <a:lnTo>
                    <a:pt x="1411944" y="300528"/>
                  </a:lnTo>
                  <a:lnTo>
                    <a:pt x="1451691" y="332915"/>
                  </a:lnTo>
                  <a:lnTo>
                    <a:pt x="1490142" y="367123"/>
                  </a:lnTo>
                  <a:lnTo>
                    <a:pt x="1528191" y="399325"/>
                  </a:lnTo>
                  <a:lnTo>
                    <a:pt x="1565231" y="432411"/>
                  </a:lnTo>
                  <a:lnTo>
                    <a:pt x="1601264" y="466381"/>
                  </a:lnTo>
                  <a:lnTo>
                    <a:pt x="1636289" y="501235"/>
                  </a:lnTo>
                  <a:lnTo>
                    <a:pt x="1670306" y="536972"/>
                  </a:lnTo>
                  <a:lnTo>
                    <a:pt x="1703315" y="573594"/>
                  </a:lnTo>
                  <a:lnTo>
                    <a:pt x="1735316" y="611100"/>
                  </a:lnTo>
                  <a:lnTo>
                    <a:pt x="1766309" y="649489"/>
                  </a:lnTo>
                  <a:lnTo>
                    <a:pt x="1796295" y="688763"/>
                  </a:lnTo>
                  <a:lnTo>
                    <a:pt x="1825272" y="728920"/>
                  </a:lnTo>
                  <a:lnTo>
                    <a:pt x="1853242" y="769961"/>
                  </a:lnTo>
                  <a:lnTo>
                    <a:pt x="1880204" y="811887"/>
                  </a:lnTo>
                  <a:lnTo>
                    <a:pt x="1931197" y="893796"/>
                  </a:lnTo>
                  <a:lnTo>
                    <a:pt x="2030075" y="1059502"/>
                  </a:lnTo>
                  <a:close/>
                </a:path>
                <a:path w="2033904" h="1108710">
                  <a:moveTo>
                    <a:pt x="309353" y="55370"/>
                  </a:moveTo>
                  <a:lnTo>
                    <a:pt x="309084" y="55855"/>
                  </a:lnTo>
                  <a:lnTo>
                    <a:pt x="308321" y="57083"/>
                  </a:lnTo>
                  <a:lnTo>
                    <a:pt x="307269" y="58406"/>
                  </a:lnTo>
                  <a:lnTo>
                    <a:pt x="304548" y="60816"/>
                  </a:lnTo>
                  <a:lnTo>
                    <a:pt x="309353" y="55370"/>
                  </a:lnTo>
                  <a:close/>
                </a:path>
                <a:path w="2033904" h="1108710">
                  <a:moveTo>
                    <a:pt x="282548" y="288"/>
                  </a:moveTo>
                  <a:lnTo>
                    <a:pt x="309461" y="55248"/>
                  </a:lnTo>
                  <a:lnTo>
                    <a:pt x="304548" y="60816"/>
                  </a:lnTo>
                  <a:lnTo>
                    <a:pt x="275425" y="1344"/>
                  </a:lnTo>
                  <a:lnTo>
                    <a:pt x="282391" y="311"/>
                  </a:lnTo>
                  <a:lnTo>
                    <a:pt x="282548" y="288"/>
                  </a:lnTo>
                  <a:close/>
                </a:path>
                <a:path w="2033904" h="1108710">
                  <a:moveTo>
                    <a:pt x="312360" y="17196"/>
                  </a:moveTo>
                  <a:lnTo>
                    <a:pt x="316720" y="30420"/>
                  </a:lnTo>
                  <a:lnTo>
                    <a:pt x="316902" y="37087"/>
                  </a:lnTo>
                  <a:lnTo>
                    <a:pt x="313273" y="50531"/>
                  </a:lnTo>
                  <a:lnTo>
                    <a:pt x="309853" y="56049"/>
                  </a:lnTo>
                  <a:lnTo>
                    <a:pt x="309760" y="56200"/>
                  </a:lnTo>
                  <a:lnTo>
                    <a:pt x="307269" y="58406"/>
                  </a:lnTo>
                  <a:lnTo>
                    <a:pt x="308321" y="57083"/>
                  </a:lnTo>
                  <a:lnTo>
                    <a:pt x="309367" y="55399"/>
                  </a:lnTo>
                  <a:lnTo>
                    <a:pt x="309461" y="55248"/>
                  </a:lnTo>
                  <a:lnTo>
                    <a:pt x="282548" y="288"/>
                  </a:lnTo>
                  <a:lnTo>
                    <a:pt x="284496" y="0"/>
                  </a:lnTo>
                  <a:lnTo>
                    <a:pt x="291432" y="611"/>
                  </a:lnTo>
                  <a:lnTo>
                    <a:pt x="297628" y="3079"/>
                  </a:lnTo>
                  <a:lnTo>
                    <a:pt x="308541" y="11728"/>
                  </a:lnTo>
                  <a:lnTo>
                    <a:pt x="312360" y="17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8164" y="3107"/>
              <a:ext cx="2578100" cy="10283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564" y="2958363"/>
              <a:ext cx="7797545" cy="60007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58335" y="8496854"/>
              <a:ext cx="2933700" cy="0"/>
            </a:xfrm>
            <a:custGeom>
              <a:avLst/>
              <a:gdLst/>
              <a:ahLst/>
              <a:cxnLst/>
              <a:rect l="l" t="t" r="r" b="b"/>
              <a:pathLst>
                <a:path w="2933700">
                  <a:moveTo>
                    <a:pt x="0" y="0"/>
                  </a:moveTo>
                  <a:lnTo>
                    <a:pt x="2933504" y="0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5639" y="8439704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0" y="0"/>
                  </a:moveTo>
                  <a:lnTo>
                    <a:pt x="76199" y="57149"/>
                  </a:lnTo>
                  <a:lnTo>
                    <a:pt x="0" y="114299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49179" y="8262387"/>
              <a:ext cx="1491615" cy="466725"/>
            </a:xfrm>
            <a:custGeom>
              <a:avLst/>
              <a:gdLst/>
              <a:ahLst/>
              <a:cxnLst/>
              <a:rect l="l" t="t" r="r" b="b"/>
              <a:pathLst>
                <a:path w="1491615" h="466725">
                  <a:moveTo>
                    <a:pt x="0" y="0"/>
                  </a:moveTo>
                  <a:lnTo>
                    <a:pt x="1491064" y="0"/>
                  </a:lnTo>
                  <a:lnTo>
                    <a:pt x="1491064" y="466725"/>
                  </a:lnTo>
                  <a:lnTo>
                    <a:pt x="0" y="466725"/>
                  </a:lnTo>
                  <a:lnTo>
                    <a:pt x="0" y="0"/>
                  </a:lnTo>
                  <a:close/>
                </a:path>
              </a:pathLst>
            </a:custGeom>
            <a:ln w="75861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58663" y="5795971"/>
              <a:ext cx="6505089" cy="40957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8947922" y="3727443"/>
            <a:ext cx="6688455" cy="1778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9)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Após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inserir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clique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“APLICAR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VAGA”.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irá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exibir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uma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mensagem</a:t>
            </a:r>
            <a:r>
              <a:rPr sz="2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confirmação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estiver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correto,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libri"/>
                <a:cs typeface="Calibri"/>
              </a:rPr>
              <a:t>clique</a:t>
            </a:r>
            <a:r>
              <a:rPr sz="25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em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“CONFIRMAR”.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1008956" y="1394693"/>
            <a:ext cx="10413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Segundo</a:t>
            </a:r>
            <a:r>
              <a:rPr sz="4800" spc="-100" dirty="0"/>
              <a:t> </a:t>
            </a:r>
            <a:r>
              <a:rPr sz="4800" dirty="0"/>
              <a:t>Passo:</a:t>
            </a:r>
            <a:r>
              <a:rPr sz="4800" spc="-100" dirty="0"/>
              <a:t> </a:t>
            </a:r>
            <a:r>
              <a:rPr sz="4800" dirty="0"/>
              <a:t>Finalização</a:t>
            </a:r>
            <a:r>
              <a:rPr sz="4800" spc="-100" dirty="0"/>
              <a:t> </a:t>
            </a:r>
            <a:r>
              <a:rPr sz="4800" dirty="0"/>
              <a:t>do</a:t>
            </a:r>
            <a:r>
              <a:rPr sz="4800" spc="-100" dirty="0"/>
              <a:t> </a:t>
            </a:r>
            <a:r>
              <a:rPr sz="4800" spc="-10" dirty="0"/>
              <a:t>cadastro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9569373" y="5638774"/>
            <a:ext cx="1522730" cy="1522730"/>
            <a:chOff x="9569373" y="5638774"/>
            <a:chExt cx="1522730" cy="1522730"/>
          </a:xfrm>
        </p:grpSpPr>
        <p:sp>
          <p:nvSpPr>
            <p:cNvPr id="13" name="object 13"/>
            <p:cNvSpPr/>
            <p:nvPr/>
          </p:nvSpPr>
          <p:spPr>
            <a:xfrm>
              <a:off x="9569373" y="5638774"/>
              <a:ext cx="1522730" cy="1522730"/>
            </a:xfrm>
            <a:custGeom>
              <a:avLst/>
              <a:gdLst/>
              <a:ahLst/>
              <a:cxnLst/>
              <a:rect l="l" t="t" r="r" b="b"/>
              <a:pathLst>
                <a:path w="1522729" h="1522729">
                  <a:moveTo>
                    <a:pt x="0" y="0"/>
                  </a:moveTo>
                  <a:lnTo>
                    <a:pt x="1522216" y="1522216"/>
                  </a:lnTo>
                </a:path>
              </a:pathLst>
            </a:custGeom>
            <a:ln w="38068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97374" y="7066776"/>
              <a:ext cx="94615" cy="94615"/>
            </a:xfrm>
            <a:custGeom>
              <a:avLst/>
              <a:gdLst/>
              <a:ahLst/>
              <a:cxnLst/>
              <a:rect l="l" t="t" r="r" b="b"/>
              <a:pathLst>
                <a:path w="94615" h="94615">
                  <a:moveTo>
                    <a:pt x="80755" y="0"/>
                  </a:moveTo>
                  <a:lnTo>
                    <a:pt x="94215" y="94215"/>
                  </a:lnTo>
                  <a:lnTo>
                    <a:pt x="0" y="80755"/>
                  </a:lnTo>
                </a:path>
              </a:pathLst>
            </a:custGeom>
            <a:ln w="38068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3676"/>
            <a:ext cx="3402626" cy="6616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4051" y="2336982"/>
            <a:ext cx="2162175" cy="640080"/>
          </a:xfrm>
          <a:custGeom>
            <a:avLst/>
            <a:gdLst/>
            <a:ahLst/>
            <a:cxnLst/>
            <a:rect l="l" t="t" r="r" b="b"/>
            <a:pathLst>
              <a:path w="2162175" h="640080">
                <a:moveTo>
                  <a:pt x="467177" y="396370"/>
                </a:moveTo>
                <a:lnTo>
                  <a:pt x="473839" y="403032"/>
                </a:lnTo>
                <a:lnTo>
                  <a:pt x="476639" y="406936"/>
                </a:lnTo>
                <a:lnTo>
                  <a:pt x="476400" y="406698"/>
                </a:lnTo>
                <a:lnTo>
                  <a:pt x="480237" y="414584"/>
                </a:lnTo>
                <a:lnTo>
                  <a:pt x="481490" y="418888"/>
                </a:lnTo>
                <a:lnTo>
                  <a:pt x="482526" y="427923"/>
                </a:lnTo>
                <a:lnTo>
                  <a:pt x="482280" y="432399"/>
                </a:lnTo>
                <a:lnTo>
                  <a:pt x="471748" y="455249"/>
                </a:lnTo>
                <a:lnTo>
                  <a:pt x="470685" y="456430"/>
                </a:lnTo>
                <a:lnTo>
                  <a:pt x="467597" y="458873"/>
                </a:lnTo>
                <a:lnTo>
                  <a:pt x="467119" y="459251"/>
                </a:lnTo>
                <a:lnTo>
                  <a:pt x="417870" y="479870"/>
                </a:lnTo>
                <a:lnTo>
                  <a:pt x="374245" y="496948"/>
                </a:lnTo>
                <a:lnTo>
                  <a:pt x="333601" y="512456"/>
                </a:lnTo>
                <a:lnTo>
                  <a:pt x="293291" y="528363"/>
                </a:lnTo>
                <a:lnTo>
                  <a:pt x="250673" y="546639"/>
                </a:lnTo>
                <a:lnTo>
                  <a:pt x="202837" y="566102"/>
                </a:lnTo>
                <a:lnTo>
                  <a:pt x="155295" y="587494"/>
                </a:lnTo>
                <a:lnTo>
                  <a:pt x="107036" y="606195"/>
                </a:lnTo>
                <a:lnTo>
                  <a:pt x="57050" y="617582"/>
                </a:lnTo>
                <a:lnTo>
                  <a:pt x="19466" y="601815"/>
                </a:lnTo>
                <a:lnTo>
                  <a:pt x="2245" y="572447"/>
                </a:lnTo>
                <a:lnTo>
                  <a:pt x="0" y="534307"/>
                </a:lnTo>
                <a:lnTo>
                  <a:pt x="7343" y="492222"/>
                </a:lnTo>
                <a:lnTo>
                  <a:pt x="18875" y="451075"/>
                </a:lnTo>
                <a:lnTo>
                  <a:pt x="29254" y="415527"/>
                </a:lnTo>
                <a:lnTo>
                  <a:pt x="35985" y="395117"/>
                </a:lnTo>
                <a:lnTo>
                  <a:pt x="100647" y="459780"/>
                </a:lnTo>
                <a:lnTo>
                  <a:pt x="123220" y="443421"/>
                </a:lnTo>
                <a:lnTo>
                  <a:pt x="123663" y="443100"/>
                </a:lnTo>
                <a:lnTo>
                  <a:pt x="171514" y="490951"/>
                </a:lnTo>
                <a:lnTo>
                  <a:pt x="213755" y="473799"/>
                </a:lnTo>
                <a:lnTo>
                  <a:pt x="257390" y="455985"/>
                </a:lnTo>
                <a:lnTo>
                  <a:pt x="301777" y="438061"/>
                </a:lnTo>
                <a:lnTo>
                  <a:pt x="346273" y="420580"/>
                </a:lnTo>
                <a:lnTo>
                  <a:pt x="390235" y="404092"/>
                </a:lnTo>
                <a:lnTo>
                  <a:pt x="433020" y="389152"/>
                </a:lnTo>
                <a:lnTo>
                  <a:pt x="441913" y="387788"/>
                </a:lnTo>
                <a:lnTo>
                  <a:pt x="450960" y="388717"/>
                </a:lnTo>
                <a:lnTo>
                  <a:pt x="455279" y="389920"/>
                </a:lnTo>
                <a:lnTo>
                  <a:pt x="463504" y="393801"/>
                </a:lnTo>
                <a:lnTo>
                  <a:pt x="467177" y="396370"/>
                </a:lnTo>
                <a:close/>
              </a:path>
              <a:path w="2162175" h="640080">
                <a:moveTo>
                  <a:pt x="197105" y="193130"/>
                </a:moveTo>
                <a:lnTo>
                  <a:pt x="195360" y="198032"/>
                </a:lnTo>
                <a:lnTo>
                  <a:pt x="192718" y="204338"/>
                </a:lnTo>
                <a:lnTo>
                  <a:pt x="189182" y="212982"/>
                </a:lnTo>
                <a:lnTo>
                  <a:pt x="166453" y="271245"/>
                </a:lnTo>
                <a:lnTo>
                  <a:pt x="148866" y="317726"/>
                </a:lnTo>
                <a:lnTo>
                  <a:pt x="131341" y="365876"/>
                </a:lnTo>
                <a:lnTo>
                  <a:pt x="114920" y="413844"/>
                </a:lnTo>
                <a:lnTo>
                  <a:pt x="100647" y="459780"/>
                </a:lnTo>
                <a:lnTo>
                  <a:pt x="35985" y="395117"/>
                </a:lnTo>
                <a:lnTo>
                  <a:pt x="63706" y="316839"/>
                </a:lnTo>
                <a:lnTo>
                  <a:pt x="83453" y="268526"/>
                </a:lnTo>
                <a:lnTo>
                  <a:pt x="104881" y="220900"/>
                </a:lnTo>
                <a:lnTo>
                  <a:pt x="127989" y="173961"/>
                </a:lnTo>
                <a:lnTo>
                  <a:pt x="134819" y="162419"/>
                </a:lnTo>
                <a:lnTo>
                  <a:pt x="138003" y="156571"/>
                </a:lnTo>
                <a:lnTo>
                  <a:pt x="140564" y="154421"/>
                </a:lnTo>
                <a:lnTo>
                  <a:pt x="143427" y="152083"/>
                </a:lnTo>
                <a:lnTo>
                  <a:pt x="148487" y="149467"/>
                </a:lnTo>
                <a:lnTo>
                  <a:pt x="195312" y="196292"/>
                </a:lnTo>
                <a:lnTo>
                  <a:pt x="197105" y="193130"/>
                </a:lnTo>
                <a:close/>
              </a:path>
              <a:path w="2162175" h="640080">
                <a:moveTo>
                  <a:pt x="2151362" y="581888"/>
                </a:moveTo>
                <a:lnTo>
                  <a:pt x="2161554" y="606018"/>
                </a:lnTo>
                <a:lnTo>
                  <a:pt x="2161316" y="609819"/>
                </a:lnTo>
                <a:lnTo>
                  <a:pt x="2134425" y="639027"/>
                </a:lnTo>
                <a:lnTo>
                  <a:pt x="2130657" y="639577"/>
                </a:lnTo>
                <a:lnTo>
                  <a:pt x="2122930" y="639380"/>
                </a:lnTo>
                <a:lnTo>
                  <a:pt x="2119195" y="638638"/>
                </a:lnTo>
                <a:lnTo>
                  <a:pt x="2115587" y="637254"/>
                </a:lnTo>
                <a:lnTo>
                  <a:pt x="1936202" y="500821"/>
                </a:lnTo>
                <a:lnTo>
                  <a:pt x="1853658" y="439789"/>
                </a:lnTo>
                <a:lnTo>
                  <a:pt x="1810690" y="409101"/>
                </a:lnTo>
                <a:lnTo>
                  <a:pt x="1766796" y="378700"/>
                </a:lnTo>
                <a:lnTo>
                  <a:pt x="1722131" y="348890"/>
                </a:lnTo>
                <a:lnTo>
                  <a:pt x="1676849" y="319973"/>
                </a:lnTo>
                <a:lnTo>
                  <a:pt x="1631103" y="292253"/>
                </a:lnTo>
                <a:lnTo>
                  <a:pt x="1585048" y="266031"/>
                </a:lnTo>
                <a:lnTo>
                  <a:pt x="1538838" y="241611"/>
                </a:lnTo>
                <a:lnTo>
                  <a:pt x="1492626" y="219295"/>
                </a:lnTo>
                <a:lnTo>
                  <a:pt x="1446567" y="199386"/>
                </a:lnTo>
                <a:lnTo>
                  <a:pt x="1400815" y="182186"/>
                </a:lnTo>
                <a:lnTo>
                  <a:pt x="1352905" y="162839"/>
                </a:lnTo>
                <a:lnTo>
                  <a:pt x="1305037" y="145160"/>
                </a:lnTo>
                <a:lnTo>
                  <a:pt x="1257232" y="129235"/>
                </a:lnTo>
                <a:lnTo>
                  <a:pt x="1209512" y="115146"/>
                </a:lnTo>
                <a:lnTo>
                  <a:pt x="1161898" y="102979"/>
                </a:lnTo>
                <a:lnTo>
                  <a:pt x="1114411" y="92817"/>
                </a:lnTo>
                <a:lnTo>
                  <a:pt x="1067073" y="84745"/>
                </a:lnTo>
                <a:lnTo>
                  <a:pt x="1019904" y="78847"/>
                </a:lnTo>
                <a:lnTo>
                  <a:pt x="972927" y="75207"/>
                </a:lnTo>
                <a:lnTo>
                  <a:pt x="926161" y="73909"/>
                </a:lnTo>
                <a:lnTo>
                  <a:pt x="879629" y="75038"/>
                </a:lnTo>
                <a:lnTo>
                  <a:pt x="833352" y="78678"/>
                </a:lnTo>
                <a:lnTo>
                  <a:pt x="787351" y="84912"/>
                </a:lnTo>
                <a:lnTo>
                  <a:pt x="741647" y="93825"/>
                </a:lnTo>
                <a:lnTo>
                  <a:pt x="697443" y="106495"/>
                </a:lnTo>
                <a:lnTo>
                  <a:pt x="654158" y="123326"/>
                </a:lnTo>
                <a:lnTo>
                  <a:pt x="611472" y="143847"/>
                </a:lnTo>
                <a:lnTo>
                  <a:pt x="569063" y="167585"/>
                </a:lnTo>
                <a:lnTo>
                  <a:pt x="526612" y="194070"/>
                </a:lnTo>
                <a:lnTo>
                  <a:pt x="483797" y="222828"/>
                </a:lnTo>
                <a:lnTo>
                  <a:pt x="440299" y="253388"/>
                </a:lnTo>
                <a:lnTo>
                  <a:pt x="402135" y="283604"/>
                </a:lnTo>
                <a:lnTo>
                  <a:pt x="364680" y="314799"/>
                </a:lnTo>
                <a:lnTo>
                  <a:pt x="328184" y="346753"/>
                </a:lnTo>
                <a:lnTo>
                  <a:pt x="292398" y="379685"/>
                </a:lnTo>
                <a:lnTo>
                  <a:pt x="260804" y="410235"/>
                </a:lnTo>
                <a:lnTo>
                  <a:pt x="257405" y="413522"/>
                </a:lnTo>
                <a:lnTo>
                  <a:pt x="216984" y="451519"/>
                </a:lnTo>
                <a:lnTo>
                  <a:pt x="215350" y="453054"/>
                </a:lnTo>
                <a:lnTo>
                  <a:pt x="193799" y="472493"/>
                </a:lnTo>
                <a:lnTo>
                  <a:pt x="171514" y="490951"/>
                </a:lnTo>
                <a:lnTo>
                  <a:pt x="123663" y="443100"/>
                </a:lnTo>
                <a:lnTo>
                  <a:pt x="138712" y="432193"/>
                </a:lnTo>
                <a:lnTo>
                  <a:pt x="176198" y="399568"/>
                </a:lnTo>
                <a:lnTo>
                  <a:pt x="210647" y="366765"/>
                </a:lnTo>
                <a:lnTo>
                  <a:pt x="214072" y="363503"/>
                </a:lnTo>
                <a:lnTo>
                  <a:pt x="252278" y="326585"/>
                </a:lnTo>
                <a:lnTo>
                  <a:pt x="253302" y="325596"/>
                </a:lnTo>
                <a:lnTo>
                  <a:pt x="293062" y="289087"/>
                </a:lnTo>
                <a:lnTo>
                  <a:pt x="332729" y="255443"/>
                </a:lnTo>
                <a:lnTo>
                  <a:pt x="371427" y="223752"/>
                </a:lnTo>
                <a:lnTo>
                  <a:pt x="411002" y="192742"/>
                </a:lnTo>
                <a:lnTo>
                  <a:pt x="451503" y="162790"/>
                </a:lnTo>
                <a:lnTo>
                  <a:pt x="492983" y="134268"/>
                </a:lnTo>
                <a:lnTo>
                  <a:pt x="535492" y="107551"/>
                </a:lnTo>
                <a:lnTo>
                  <a:pt x="579082" y="83013"/>
                </a:lnTo>
                <a:lnTo>
                  <a:pt x="623804" y="61029"/>
                </a:lnTo>
                <a:lnTo>
                  <a:pt x="669708" y="41972"/>
                </a:lnTo>
                <a:lnTo>
                  <a:pt x="716848" y="26217"/>
                </a:lnTo>
                <a:lnTo>
                  <a:pt x="765273" y="14139"/>
                </a:lnTo>
                <a:lnTo>
                  <a:pt x="815035" y="6111"/>
                </a:lnTo>
                <a:lnTo>
                  <a:pt x="866331" y="1938"/>
                </a:lnTo>
                <a:lnTo>
                  <a:pt x="917565" y="0"/>
                </a:lnTo>
                <a:lnTo>
                  <a:pt x="968738" y="295"/>
                </a:lnTo>
                <a:lnTo>
                  <a:pt x="1019849" y="2825"/>
                </a:lnTo>
                <a:lnTo>
                  <a:pt x="1070898" y="7589"/>
                </a:lnTo>
                <a:lnTo>
                  <a:pt x="1121885" y="14588"/>
                </a:lnTo>
                <a:lnTo>
                  <a:pt x="1172524" y="23774"/>
                </a:lnTo>
                <a:lnTo>
                  <a:pt x="1222528" y="35104"/>
                </a:lnTo>
                <a:lnTo>
                  <a:pt x="1271896" y="48577"/>
                </a:lnTo>
                <a:lnTo>
                  <a:pt x="1320629" y="64192"/>
                </a:lnTo>
                <a:lnTo>
                  <a:pt x="1368726" y="81950"/>
                </a:lnTo>
                <a:lnTo>
                  <a:pt x="1416188" y="101851"/>
                </a:lnTo>
                <a:lnTo>
                  <a:pt x="1462619" y="119985"/>
                </a:lnTo>
                <a:lnTo>
                  <a:pt x="1508383" y="139282"/>
                </a:lnTo>
                <a:lnTo>
                  <a:pt x="1553480" y="159741"/>
                </a:lnTo>
                <a:lnTo>
                  <a:pt x="1597909" y="181364"/>
                </a:lnTo>
                <a:lnTo>
                  <a:pt x="1641672" y="204149"/>
                </a:lnTo>
                <a:lnTo>
                  <a:pt x="1684768" y="228097"/>
                </a:lnTo>
                <a:lnTo>
                  <a:pt x="1727197" y="253208"/>
                </a:lnTo>
                <a:lnTo>
                  <a:pt x="1768958" y="279481"/>
                </a:lnTo>
                <a:lnTo>
                  <a:pt x="1810053" y="306918"/>
                </a:lnTo>
                <a:lnTo>
                  <a:pt x="1850480" y="335517"/>
                </a:lnTo>
                <a:lnTo>
                  <a:pt x="1890241" y="365280"/>
                </a:lnTo>
                <a:lnTo>
                  <a:pt x="1929334" y="396205"/>
                </a:lnTo>
                <a:lnTo>
                  <a:pt x="2004120" y="457168"/>
                </a:lnTo>
                <a:lnTo>
                  <a:pt x="2151362" y="581888"/>
                </a:lnTo>
                <a:close/>
              </a:path>
              <a:path w="2162175" h="640080">
                <a:moveTo>
                  <a:pt x="198093" y="189583"/>
                </a:moveTo>
                <a:lnTo>
                  <a:pt x="197996" y="190128"/>
                </a:lnTo>
                <a:lnTo>
                  <a:pt x="197672" y="191538"/>
                </a:lnTo>
                <a:lnTo>
                  <a:pt x="197105" y="193130"/>
                </a:lnTo>
                <a:lnTo>
                  <a:pt x="195312" y="196292"/>
                </a:lnTo>
                <a:lnTo>
                  <a:pt x="198093" y="189583"/>
                </a:lnTo>
                <a:close/>
              </a:path>
              <a:path w="2162175" h="640080">
                <a:moveTo>
                  <a:pt x="154884" y="146160"/>
                </a:moveTo>
                <a:lnTo>
                  <a:pt x="198156" y="189432"/>
                </a:lnTo>
                <a:lnTo>
                  <a:pt x="195312" y="196292"/>
                </a:lnTo>
                <a:lnTo>
                  <a:pt x="148487" y="149467"/>
                </a:lnTo>
                <a:lnTo>
                  <a:pt x="154743" y="146233"/>
                </a:lnTo>
                <a:lnTo>
                  <a:pt x="154884" y="146160"/>
                </a:lnTo>
                <a:close/>
              </a:path>
              <a:path w="2162175" h="640080">
                <a:moveTo>
                  <a:pt x="188566" y="152494"/>
                </a:moveTo>
                <a:lnTo>
                  <a:pt x="196976" y="163592"/>
                </a:lnTo>
                <a:lnTo>
                  <a:pt x="199310" y="169840"/>
                </a:lnTo>
                <a:lnTo>
                  <a:pt x="200233" y="183734"/>
                </a:lnTo>
                <a:lnTo>
                  <a:pt x="198786" y="190062"/>
                </a:lnTo>
                <a:lnTo>
                  <a:pt x="198746" y="190236"/>
                </a:lnTo>
                <a:lnTo>
                  <a:pt x="197105" y="193130"/>
                </a:lnTo>
                <a:lnTo>
                  <a:pt x="197672" y="191538"/>
                </a:lnTo>
                <a:lnTo>
                  <a:pt x="198116" y="189605"/>
                </a:lnTo>
                <a:lnTo>
                  <a:pt x="198156" y="189432"/>
                </a:lnTo>
                <a:lnTo>
                  <a:pt x="154884" y="146160"/>
                </a:lnTo>
                <a:lnTo>
                  <a:pt x="156633" y="145255"/>
                </a:lnTo>
                <a:lnTo>
                  <a:pt x="163393" y="143586"/>
                </a:lnTo>
                <a:lnTo>
                  <a:pt x="170054" y="143913"/>
                </a:lnTo>
                <a:lnTo>
                  <a:pt x="183181" y="148558"/>
                </a:lnTo>
                <a:lnTo>
                  <a:pt x="188566" y="15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34160">
              <a:lnSpc>
                <a:spcPct val="114399"/>
              </a:lnSpc>
              <a:spcBef>
                <a:spcPts val="95"/>
              </a:spcBef>
            </a:pPr>
            <a:r>
              <a:rPr dirty="0"/>
              <a:t>10)</a:t>
            </a:r>
            <a:r>
              <a:rPr spc="-25" dirty="0"/>
              <a:t> </a:t>
            </a:r>
            <a:r>
              <a:rPr dirty="0"/>
              <a:t>Após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confirmação,</a:t>
            </a:r>
            <a:r>
              <a:rPr spc="-25" dirty="0"/>
              <a:t> </a:t>
            </a:r>
            <a:r>
              <a:rPr dirty="0"/>
              <a:t>o</a:t>
            </a:r>
            <a:r>
              <a:rPr spc="-25" dirty="0"/>
              <a:t> </a:t>
            </a:r>
            <a:r>
              <a:rPr dirty="0"/>
              <a:t>sistema</a:t>
            </a:r>
            <a:r>
              <a:rPr spc="-25" dirty="0"/>
              <a:t> </a:t>
            </a:r>
            <a:r>
              <a:rPr dirty="0"/>
              <a:t>exibirá</a:t>
            </a:r>
            <a:r>
              <a:rPr spc="-25" dirty="0"/>
              <a:t> </a:t>
            </a:r>
            <a:r>
              <a:rPr dirty="0"/>
              <a:t>um</a:t>
            </a:r>
            <a:r>
              <a:rPr spc="-25" dirty="0"/>
              <a:t> </a:t>
            </a:r>
            <a:r>
              <a:rPr spc="-10" dirty="0"/>
              <a:t>alerta </a:t>
            </a:r>
            <a:r>
              <a:rPr dirty="0"/>
              <a:t>comunicando</a:t>
            </a:r>
            <a:r>
              <a:rPr spc="-25" dirty="0"/>
              <a:t> </a:t>
            </a:r>
            <a:r>
              <a:rPr dirty="0"/>
              <a:t>que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vaga</a:t>
            </a:r>
            <a:r>
              <a:rPr spc="-25" dirty="0"/>
              <a:t> </a:t>
            </a:r>
            <a:r>
              <a:rPr dirty="0"/>
              <a:t>foi</a:t>
            </a:r>
            <a:r>
              <a:rPr spc="-25" dirty="0"/>
              <a:t> </a:t>
            </a:r>
            <a:r>
              <a:rPr dirty="0"/>
              <a:t>aplicada</a:t>
            </a:r>
            <a:r>
              <a:rPr spc="-25" dirty="0"/>
              <a:t> </a:t>
            </a:r>
            <a:r>
              <a:rPr dirty="0"/>
              <a:t>com</a:t>
            </a:r>
            <a:r>
              <a:rPr spc="-25" dirty="0"/>
              <a:t> </a:t>
            </a:r>
            <a:r>
              <a:rPr spc="-10" dirty="0"/>
              <a:t>sucesso.</a:t>
            </a: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pc="-10" dirty="0"/>
          </a:p>
          <a:p>
            <a:pPr marL="12700" marR="568960">
              <a:lnSpc>
                <a:spcPct val="114399"/>
              </a:lnSpc>
            </a:pPr>
            <a:r>
              <a:rPr dirty="0"/>
              <a:t>Obs.</a:t>
            </a:r>
            <a:r>
              <a:rPr spc="-30" dirty="0"/>
              <a:t> </a:t>
            </a:r>
            <a:r>
              <a:rPr dirty="0"/>
              <a:t>1:</a:t>
            </a:r>
            <a:r>
              <a:rPr spc="-30" dirty="0"/>
              <a:t> </a:t>
            </a:r>
            <a:r>
              <a:rPr dirty="0"/>
              <a:t>Aguarde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avaliação</a:t>
            </a:r>
            <a:r>
              <a:rPr spc="-25" dirty="0"/>
              <a:t> </a:t>
            </a:r>
            <a:r>
              <a:rPr dirty="0"/>
              <a:t>dos</a:t>
            </a:r>
            <a:r>
              <a:rPr spc="-30" dirty="0"/>
              <a:t> </a:t>
            </a:r>
            <a:r>
              <a:rPr dirty="0"/>
              <a:t>documentos</a:t>
            </a:r>
            <a:r>
              <a:rPr spc="-30" dirty="0"/>
              <a:t> </a:t>
            </a:r>
            <a:r>
              <a:rPr dirty="0"/>
              <a:t>pela</a:t>
            </a:r>
            <a:r>
              <a:rPr spc="-30" dirty="0"/>
              <a:t> </a:t>
            </a:r>
            <a:r>
              <a:rPr spc="-10" dirty="0"/>
              <a:t>equipe </a:t>
            </a:r>
            <a:r>
              <a:rPr dirty="0"/>
              <a:t>examinadora</a:t>
            </a:r>
            <a:r>
              <a:rPr spc="-45" dirty="0"/>
              <a:t> </a:t>
            </a:r>
            <a:r>
              <a:rPr dirty="0"/>
              <a:t>e</a:t>
            </a:r>
            <a:r>
              <a:rPr spc="-40" dirty="0"/>
              <a:t> </a:t>
            </a:r>
            <a:r>
              <a:rPr dirty="0"/>
              <a:t>acompanhe</a:t>
            </a:r>
            <a:r>
              <a:rPr spc="-40" dirty="0"/>
              <a:t> </a:t>
            </a:r>
            <a:r>
              <a:rPr dirty="0"/>
              <a:t>as</a:t>
            </a:r>
            <a:r>
              <a:rPr spc="-40" dirty="0"/>
              <a:t> </a:t>
            </a:r>
            <a:r>
              <a:rPr dirty="0"/>
              <a:t>atualizações</a:t>
            </a:r>
            <a:r>
              <a:rPr spc="-40" dirty="0"/>
              <a:t> </a:t>
            </a:r>
            <a:r>
              <a:rPr dirty="0"/>
              <a:t>do</a:t>
            </a:r>
            <a:r>
              <a:rPr spc="-40" dirty="0"/>
              <a:t> </a:t>
            </a:r>
            <a:r>
              <a:rPr dirty="0"/>
              <a:t>Sistema</a:t>
            </a:r>
            <a:r>
              <a:rPr spc="-40" dirty="0"/>
              <a:t> </a:t>
            </a:r>
            <a:r>
              <a:rPr spc="-20" dirty="0"/>
              <a:t>RED.</a:t>
            </a: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pc="-20" dirty="0"/>
          </a:p>
          <a:p>
            <a:pPr marL="12700" marR="5080">
              <a:lnSpc>
                <a:spcPct val="114399"/>
              </a:lnSpc>
            </a:pPr>
            <a:r>
              <a:rPr dirty="0"/>
              <a:t>Obs.:</a:t>
            </a:r>
            <a:r>
              <a:rPr spc="-35" dirty="0"/>
              <a:t> </a:t>
            </a:r>
            <a:r>
              <a:rPr dirty="0"/>
              <a:t>2:</a:t>
            </a:r>
            <a:r>
              <a:rPr spc="-30" dirty="0"/>
              <a:t> </a:t>
            </a:r>
            <a:r>
              <a:rPr dirty="0"/>
              <a:t>Em</a:t>
            </a:r>
            <a:r>
              <a:rPr spc="-30" dirty="0"/>
              <a:t> </a:t>
            </a:r>
            <a:r>
              <a:rPr dirty="0"/>
              <a:t>caso</a:t>
            </a:r>
            <a:r>
              <a:rPr spc="-30" dirty="0"/>
              <a:t> </a:t>
            </a:r>
            <a:r>
              <a:rPr dirty="0"/>
              <a:t>de</a:t>
            </a:r>
            <a:r>
              <a:rPr spc="-30" dirty="0"/>
              <a:t> </a:t>
            </a:r>
            <a:r>
              <a:rPr dirty="0"/>
              <a:t>pendências</a:t>
            </a:r>
            <a:r>
              <a:rPr spc="-30" dirty="0"/>
              <a:t> </a:t>
            </a:r>
            <a:r>
              <a:rPr dirty="0"/>
              <a:t>na</a:t>
            </a:r>
            <a:r>
              <a:rPr spc="-35" dirty="0"/>
              <a:t> </a:t>
            </a:r>
            <a:r>
              <a:rPr dirty="0"/>
              <a:t>documentação,</a:t>
            </a:r>
            <a:r>
              <a:rPr spc="-30" dirty="0"/>
              <a:t> </a:t>
            </a:r>
            <a:r>
              <a:rPr dirty="0"/>
              <a:t>o</a:t>
            </a:r>
            <a:r>
              <a:rPr spc="-30" dirty="0"/>
              <a:t> </a:t>
            </a:r>
            <a:r>
              <a:rPr dirty="0"/>
              <a:t>sistema</a:t>
            </a:r>
            <a:r>
              <a:rPr spc="-30" dirty="0"/>
              <a:t> </a:t>
            </a:r>
            <a:r>
              <a:rPr spc="-25" dirty="0"/>
              <a:t>irá </a:t>
            </a:r>
            <a:r>
              <a:rPr spc="-10" dirty="0"/>
              <a:t>notifica-</a:t>
            </a:r>
            <a:r>
              <a:rPr dirty="0"/>
              <a:t>lo</a:t>
            </a:r>
            <a:r>
              <a:rPr spc="-50" dirty="0"/>
              <a:t> </a:t>
            </a:r>
            <a:r>
              <a:rPr dirty="0"/>
              <a:t>acerca</a:t>
            </a:r>
            <a:r>
              <a:rPr spc="-50" dirty="0"/>
              <a:t> </a:t>
            </a:r>
            <a:r>
              <a:rPr dirty="0"/>
              <a:t>do(s)</a:t>
            </a:r>
            <a:r>
              <a:rPr spc="-50" dirty="0"/>
              <a:t> </a:t>
            </a:r>
            <a:r>
              <a:rPr dirty="0"/>
              <a:t>documento(s)</a:t>
            </a:r>
            <a:r>
              <a:rPr spc="-50" dirty="0"/>
              <a:t> </a:t>
            </a:r>
            <a:r>
              <a:rPr dirty="0"/>
              <a:t>pendente(s),</a:t>
            </a:r>
            <a:r>
              <a:rPr spc="-50" dirty="0"/>
              <a:t> </a:t>
            </a:r>
            <a:r>
              <a:rPr dirty="0"/>
              <a:t>através</a:t>
            </a:r>
            <a:r>
              <a:rPr spc="-50" dirty="0"/>
              <a:t> </a:t>
            </a:r>
            <a:r>
              <a:rPr dirty="0"/>
              <a:t>do</a:t>
            </a:r>
            <a:r>
              <a:rPr spc="-50" dirty="0"/>
              <a:t> </a:t>
            </a:r>
            <a:r>
              <a:rPr spc="-25" dirty="0"/>
              <a:t>e-</a:t>
            </a:r>
            <a:r>
              <a:rPr dirty="0"/>
              <a:t>mail</a:t>
            </a:r>
            <a:r>
              <a:rPr spc="-55" dirty="0"/>
              <a:t> </a:t>
            </a:r>
            <a:r>
              <a:rPr dirty="0"/>
              <a:t>cadastrado.</a:t>
            </a:r>
            <a:r>
              <a:rPr spc="-50" dirty="0"/>
              <a:t> </a:t>
            </a:r>
            <a:r>
              <a:rPr dirty="0"/>
              <a:t>Importante:</a:t>
            </a:r>
            <a:r>
              <a:rPr spc="-55" dirty="0"/>
              <a:t> </a:t>
            </a:r>
            <a:r>
              <a:rPr dirty="0"/>
              <a:t>Acompanhe</a:t>
            </a:r>
            <a:r>
              <a:rPr spc="-50" dirty="0"/>
              <a:t> </a:t>
            </a:r>
            <a:r>
              <a:rPr dirty="0"/>
              <a:t>as</a:t>
            </a:r>
            <a:r>
              <a:rPr spc="-55" dirty="0"/>
              <a:t> </a:t>
            </a:r>
            <a:r>
              <a:rPr dirty="0"/>
              <a:t>atualizações</a:t>
            </a:r>
            <a:r>
              <a:rPr spc="-50" dirty="0"/>
              <a:t> </a:t>
            </a:r>
            <a:r>
              <a:rPr spc="-25" dirty="0"/>
              <a:t>no </a:t>
            </a:r>
            <a:r>
              <a:rPr dirty="0"/>
              <a:t>sistema</a:t>
            </a:r>
            <a:r>
              <a:rPr spc="-25" dirty="0"/>
              <a:t> 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por</a:t>
            </a:r>
            <a:r>
              <a:rPr spc="-20" dirty="0"/>
              <a:t> e-mail.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522" y="3283423"/>
            <a:ext cx="7943849" cy="59721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1059544" y="3107"/>
            <a:ext cx="7216775" cy="10284460"/>
            <a:chOff x="11059544" y="3107"/>
            <a:chExt cx="7216775" cy="102844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98164" y="3107"/>
              <a:ext cx="2578100" cy="102838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59544" y="7079651"/>
              <a:ext cx="6199755" cy="32041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837909" y="7914440"/>
              <a:ext cx="3043555" cy="714375"/>
            </a:xfrm>
            <a:custGeom>
              <a:avLst/>
              <a:gdLst/>
              <a:ahLst/>
              <a:cxnLst/>
              <a:rect l="l" t="t" r="r" b="b"/>
              <a:pathLst>
                <a:path w="3043555" h="714375">
                  <a:moveTo>
                    <a:pt x="0" y="0"/>
                  </a:moveTo>
                  <a:lnTo>
                    <a:pt x="3043044" y="0"/>
                  </a:lnTo>
                  <a:lnTo>
                    <a:pt x="3043044" y="714374"/>
                  </a:lnTo>
                  <a:lnTo>
                    <a:pt x="0" y="714374"/>
                  </a:lnTo>
                  <a:lnTo>
                    <a:pt x="0" y="0"/>
                  </a:lnTo>
                  <a:close/>
                </a:path>
              </a:pathLst>
            </a:custGeom>
            <a:ln w="7608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1066800" y="1407423"/>
            <a:ext cx="1041336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Segundo</a:t>
            </a:r>
            <a:r>
              <a:rPr sz="4400" spc="-100" dirty="0"/>
              <a:t> </a:t>
            </a:r>
            <a:r>
              <a:rPr sz="4400" dirty="0"/>
              <a:t>Passo:</a:t>
            </a:r>
            <a:r>
              <a:rPr sz="4400" spc="-100" dirty="0"/>
              <a:t> </a:t>
            </a:r>
            <a:r>
              <a:rPr sz="4400" dirty="0"/>
              <a:t>Finalização</a:t>
            </a:r>
            <a:r>
              <a:rPr sz="4400" spc="-100" dirty="0"/>
              <a:t> </a:t>
            </a:r>
            <a:r>
              <a:rPr sz="4400" dirty="0"/>
              <a:t>do</a:t>
            </a:r>
            <a:r>
              <a:rPr sz="4400" spc="-100" dirty="0"/>
              <a:t> </a:t>
            </a:r>
            <a:r>
              <a:rPr sz="4400" spc="-10" dirty="0"/>
              <a:t>cadastro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22" y="381534"/>
            <a:ext cx="2992116" cy="5818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8164" y="3107"/>
            <a:ext cx="2578100" cy="1028389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4550827"/>
            <a:ext cx="6096000" cy="1185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900" dirty="0"/>
              <a:t>Primeiro</a:t>
            </a:r>
            <a:r>
              <a:rPr sz="6900" spc="-210" dirty="0"/>
              <a:t> </a:t>
            </a:r>
            <a:r>
              <a:rPr sz="6900" spc="-10" dirty="0"/>
              <a:t>Passo:</a:t>
            </a:r>
            <a:endParaRPr sz="6900"/>
          </a:p>
        </p:txBody>
      </p:sp>
      <p:sp>
        <p:nvSpPr>
          <p:cNvPr id="3" name="object 3"/>
          <p:cNvSpPr txBox="1"/>
          <p:nvPr/>
        </p:nvSpPr>
        <p:spPr>
          <a:xfrm>
            <a:off x="3579386" y="2322007"/>
            <a:ext cx="10600055" cy="1867535"/>
          </a:xfrm>
          <a:prstGeom prst="rect">
            <a:avLst/>
          </a:prstGeom>
        </p:spPr>
        <p:txBody>
          <a:bodyPr vert="horz" wrap="square" lIns="0" tIns="273050" rIns="0" bIns="0" rtlCol="0">
            <a:spAutoFit/>
          </a:bodyPr>
          <a:lstStyle/>
          <a:p>
            <a:pPr marL="12700" marR="5080" indent="2959735">
              <a:lnSpc>
                <a:spcPct val="75200"/>
              </a:lnSpc>
              <a:spcBef>
                <a:spcPts val="2150"/>
              </a:spcBef>
            </a:pPr>
            <a:r>
              <a:rPr sz="6900" b="1" dirty="0">
                <a:solidFill>
                  <a:srgbClr val="FFFFFF"/>
                </a:solidFill>
                <a:latin typeface="Calibri"/>
                <a:cs typeface="Calibri"/>
              </a:rPr>
              <a:t>Acesse</a:t>
            </a:r>
            <a:r>
              <a:rPr sz="69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9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9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900" b="1" spc="-20" dirty="0">
                <a:solidFill>
                  <a:srgbClr val="FFFFFF"/>
                </a:solidFill>
                <a:latin typeface="Calibri"/>
                <a:cs typeface="Calibri"/>
              </a:rPr>
              <a:t>site </a:t>
            </a:r>
            <a:r>
              <a:rPr sz="6900" b="1" spc="-10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https://red.saude.ba.gov.br/</a:t>
            </a:r>
            <a:endParaRPr sz="6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3" y="0"/>
            <a:ext cx="3822700" cy="102869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457771" y="0"/>
            <a:ext cx="3822700" cy="102869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5469" y="4495530"/>
            <a:ext cx="10372724" cy="5381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2128" y="4827853"/>
            <a:ext cx="3267075" cy="2301875"/>
          </a:xfrm>
          <a:custGeom>
            <a:avLst/>
            <a:gdLst/>
            <a:ahLst/>
            <a:cxnLst/>
            <a:rect l="l" t="t" r="r" b="b"/>
            <a:pathLst>
              <a:path w="3267075" h="2301875">
                <a:moveTo>
                  <a:pt x="289509" y="635393"/>
                </a:moveTo>
                <a:lnTo>
                  <a:pt x="288417" y="633437"/>
                </a:lnTo>
                <a:lnTo>
                  <a:pt x="288493" y="634885"/>
                </a:lnTo>
                <a:lnTo>
                  <a:pt x="289509" y="635393"/>
                </a:lnTo>
                <a:close/>
              </a:path>
              <a:path w="3267075" h="2301875">
                <a:moveTo>
                  <a:pt x="3266605" y="1916684"/>
                </a:moveTo>
                <a:lnTo>
                  <a:pt x="3261017" y="1861375"/>
                </a:lnTo>
                <a:lnTo>
                  <a:pt x="3241764" y="1821967"/>
                </a:lnTo>
                <a:lnTo>
                  <a:pt x="3238296" y="1803196"/>
                </a:lnTo>
                <a:lnTo>
                  <a:pt x="3236252" y="1800771"/>
                </a:lnTo>
                <a:lnTo>
                  <a:pt x="3228111" y="1791017"/>
                </a:lnTo>
                <a:lnTo>
                  <a:pt x="3215030" y="1780235"/>
                </a:lnTo>
                <a:lnTo>
                  <a:pt x="3199447" y="1772462"/>
                </a:lnTo>
                <a:lnTo>
                  <a:pt x="3104362" y="1730679"/>
                </a:lnTo>
                <a:lnTo>
                  <a:pt x="3009836" y="1687779"/>
                </a:lnTo>
                <a:lnTo>
                  <a:pt x="3004426" y="1682229"/>
                </a:lnTo>
                <a:lnTo>
                  <a:pt x="3001721" y="1679460"/>
                </a:lnTo>
                <a:lnTo>
                  <a:pt x="2992336" y="1673364"/>
                </a:lnTo>
                <a:lnTo>
                  <a:pt x="2971038" y="1665579"/>
                </a:lnTo>
                <a:lnTo>
                  <a:pt x="2965716" y="1660080"/>
                </a:lnTo>
                <a:lnTo>
                  <a:pt x="2963062" y="1657337"/>
                </a:lnTo>
                <a:lnTo>
                  <a:pt x="2954261" y="1650111"/>
                </a:lnTo>
                <a:lnTo>
                  <a:pt x="2932379" y="1643443"/>
                </a:lnTo>
                <a:lnTo>
                  <a:pt x="2928213" y="1635683"/>
                </a:lnTo>
                <a:lnTo>
                  <a:pt x="2921851" y="1631086"/>
                </a:lnTo>
                <a:lnTo>
                  <a:pt x="2914700" y="1627530"/>
                </a:lnTo>
                <a:lnTo>
                  <a:pt x="2908185" y="1622856"/>
                </a:lnTo>
                <a:lnTo>
                  <a:pt x="2864053" y="1593735"/>
                </a:lnTo>
                <a:lnTo>
                  <a:pt x="2821990" y="1561388"/>
                </a:lnTo>
                <a:lnTo>
                  <a:pt x="2780893" y="1528102"/>
                </a:lnTo>
                <a:lnTo>
                  <a:pt x="2740799" y="1493901"/>
                </a:lnTo>
                <a:lnTo>
                  <a:pt x="2665374" y="1419352"/>
                </a:lnTo>
                <a:lnTo>
                  <a:pt x="2629509" y="1380172"/>
                </a:lnTo>
                <a:lnTo>
                  <a:pt x="2595308" y="1338973"/>
                </a:lnTo>
                <a:lnTo>
                  <a:pt x="2573705" y="1315427"/>
                </a:lnTo>
                <a:lnTo>
                  <a:pt x="2559723" y="1302766"/>
                </a:lnTo>
                <a:lnTo>
                  <a:pt x="2551392" y="1300022"/>
                </a:lnTo>
                <a:lnTo>
                  <a:pt x="2541676" y="1302270"/>
                </a:lnTo>
                <a:lnTo>
                  <a:pt x="2535529" y="1306309"/>
                </a:lnTo>
                <a:lnTo>
                  <a:pt x="2530894" y="1313929"/>
                </a:lnTo>
                <a:lnTo>
                  <a:pt x="2528506" y="1322666"/>
                </a:lnTo>
                <a:lnTo>
                  <a:pt x="2529649" y="1328915"/>
                </a:lnTo>
                <a:lnTo>
                  <a:pt x="2533485" y="1359217"/>
                </a:lnTo>
                <a:lnTo>
                  <a:pt x="2531948" y="1389684"/>
                </a:lnTo>
                <a:lnTo>
                  <a:pt x="2529814" y="1419847"/>
                </a:lnTo>
                <a:lnTo>
                  <a:pt x="2531859" y="1449247"/>
                </a:lnTo>
                <a:lnTo>
                  <a:pt x="2535250" y="1462290"/>
                </a:lnTo>
                <a:lnTo>
                  <a:pt x="2541054" y="1473708"/>
                </a:lnTo>
                <a:lnTo>
                  <a:pt x="2548331" y="1484439"/>
                </a:lnTo>
                <a:lnTo>
                  <a:pt x="2555570" y="1496568"/>
                </a:lnTo>
                <a:lnTo>
                  <a:pt x="2586583" y="1539011"/>
                </a:lnTo>
                <a:lnTo>
                  <a:pt x="2618841" y="1580654"/>
                </a:lnTo>
                <a:lnTo>
                  <a:pt x="2652877" y="1620342"/>
                </a:lnTo>
                <a:lnTo>
                  <a:pt x="2688640" y="1658061"/>
                </a:lnTo>
                <a:lnTo>
                  <a:pt x="2763507" y="1730908"/>
                </a:lnTo>
                <a:lnTo>
                  <a:pt x="2843136" y="1799031"/>
                </a:lnTo>
                <a:lnTo>
                  <a:pt x="2858617" y="1809597"/>
                </a:lnTo>
                <a:lnTo>
                  <a:pt x="2865640" y="1815934"/>
                </a:lnTo>
                <a:lnTo>
                  <a:pt x="2871724" y="1823237"/>
                </a:lnTo>
                <a:lnTo>
                  <a:pt x="2875610" y="1830857"/>
                </a:lnTo>
                <a:lnTo>
                  <a:pt x="2874467" y="1837385"/>
                </a:lnTo>
                <a:lnTo>
                  <a:pt x="2869476" y="1843405"/>
                </a:lnTo>
                <a:lnTo>
                  <a:pt x="2862351" y="1848370"/>
                </a:lnTo>
                <a:lnTo>
                  <a:pt x="2853499" y="1843951"/>
                </a:lnTo>
                <a:lnTo>
                  <a:pt x="2844850" y="1842465"/>
                </a:lnTo>
                <a:lnTo>
                  <a:pt x="2835783" y="1845043"/>
                </a:lnTo>
                <a:lnTo>
                  <a:pt x="2827959" y="1848231"/>
                </a:lnTo>
                <a:lnTo>
                  <a:pt x="2818676" y="1845017"/>
                </a:lnTo>
                <a:lnTo>
                  <a:pt x="2808871" y="1844382"/>
                </a:lnTo>
                <a:lnTo>
                  <a:pt x="2800172" y="1844306"/>
                </a:lnTo>
                <a:lnTo>
                  <a:pt x="2790774" y="1849551"/>
                </a:lnTo>
                <a:lnTo>
                  <a:pt x="2788412" y="1846948"/>
                </a:lnTo>
                <a:lnTo>
                  <a:pt x="2785935" y="1847138"/>
                </a:lnTo>
                <a:lnTo>
                  <a:pt x="2783916" y="1848967"/>
                </a:lnTo>
                <a:lnTo>
                  <a:pt x="2780779" y="1847913"/>
                </a:lnTo>
                <a:lnTo>
                  <a:pt x="2780779" y="1858759"/>
                </a:lnTo>
                <a:lnTo>
                  <a:pt x="2780334" y="1859953"/>
                </a:lnTo>
                <a:lnTo>
                  <a:pt x="2780652" y="1858695"/>
                </a:lnTo>
                <a:lnTo>
                  <a:pt x="2780779" y="1858759"/>
                </a:lnTo>
                <a:lnTo>
                  <a:pt x="2780779" y="1847913"/>
                </a:lnTo>
                <a:lnTo>
                  <a:pt x="2775077" y="1845983"/>
                </a:lnTo>
                <a:lnTo>
                  <a:pt x="2766898" y="1843316"/>
                </a:lnTo>
                <a:lnTo>
                  <a:pt x="2757436" y="1845691"/>
                </a:lnTo>
                <a:lnTo>
                  <a:pt x="2749258" y="1848700"/>
                </a:lnTo>
                <a:lnTo>
                  <a:pt x="2729725" y="1844636"/>
                </a:lnTo>
                <a:lnTo>
                  <a:pt x="2382342" y="1833079"/>
                </a:lnTo>
                <a:lnTo>
                  <a:pt x="2278570" y="1825294"/>
                </a:lnTo>
                <a:lnTo>
                  <a:pt x="2225764" y="1823072"/>
                </a:lnTo>
                <a:lnTo>
                  <a:pt x="2173541" y="1819732"/>
                </a:lnTo>
                <a:lnTo>
                  <a:pt x="2156853" y="1815655"/>
                </a:lnTo>
                <a:lnTo>
                  <a:pt x="2139048" y="1813864"/>
                </a:lnTo>
                <a:lnTo>
                  <a:pt x="2105977" y="1805876"/>
                </a:lnTo>
                <a:lnTo>
                  <a:pt x="2003323" y="1790128"/>
                </a:lnTo>
                <a:lnTo>
                  <a:pt x="1902841" y="1768373"/>
                </a:lnTo>
                <a:lnTo>
                  <a:pt x="1852917" y="1756232"/>
                </a:lnTo>
                <a:lnTo>
                  <a:pt x="1753679" y="1729422"/>
                </a:lnTo>
                <a:lnTo>
                  <a:pt x="1704365" y="1714754"/>
                </a:lnTo>
                <a:lnTo>
                  <a:pt x="1606918" y="1681734"/>
                </a:lnTo>
                <a:lnTo>
                  <a:pt x="1463636" y="1623009"/>
                </a:lnTo>
                <a:lnTo>
                  <a:pt x="1289354" y="1541729"/>
                </a:lnTo>
                <a:lnTo>
                  <a:pt x="1246225" y="1520190"/>
                </a:lnTo>
                <a:lnTo>
                  <a:pt x="1243368" y="1517345"/>
                </a:lnTo>
                <a:lnTo>
                  <a:pt x="1237653" y="1511655"/>
                </a:lnTo>
                <a:lnTo>
                  <a:pt x="1216774" y="1501228"/>
                </a:lnTo>
                <a:lnTo>
                  <a:pt x="1205077" y="1498244"/>
                </a:lnTo>
                <a:lnTo>
                  <a:pt x="1199730" y="1492732"/>
                </a:lnTo>
                <a:lnTo>
                  <a:pt x="1197063" y="1489976"/>
                </a:lnTo>
                <a:lnTo>
                  <a:pt x="1187754" y="1483918"/>
                </a:lnTo>
                <a:lnTo>
                  <a:pt x="1166545" y="1476171"/>
                </a:lnTo>
                <a:lnTo>
                  <a:pt x="1159865" y="1467154"/>
                </a:lnTo>
                <a:lnTo>
                  <a:pt x="1151216" y="1461414"/>
                </a:lnTo>
                <a:lnTo>
                  <a:pt x="1141831" y="1456740"/>
                </a:lnTo>
                <a:lnTo>
                  <a:pt x="1131836" y="1453184"/>
                </a:lnTo>
                <a:lnTo>
                  <a:pt x="1127379" y="1448104"/>
                </a:lnTo>
                <a:lnTo>
                  <a:pt x="1122133" y="1444066"/>
                </a:lnTo>
                <a:lnTo>
                  <a:pt x="1116126" y="1441069"/>
                </a:lnTo>
                <a:lnTo>
                  <a:pt x="1109433" y="1439164"/>
                </a:lnTo>
                <a:lnTo>
                  <a:pt x="1104963" y="1434084"/>
                </a:lnTo>
                <a:lnTo>
                  <a:pt x="1100899" y="1434896"/>
                </a:lnTo>
                <a:lnTo>
                  <a:pt x="1096187" y="1428280"/>
                </a:lnTo>
                <a:lnTo>
                  <a:pt x="1089888" y="1423720"/>
                </a:lnTo>
                <a:lnTo>
                  <a:pt x="1082827" y="1420190"/>
                </a:lnTo>
                <a:lnTo>
                  <a:pt x="1076401" y="1415567"/>
                </a:lnTo>
                <a:lnTo>
                  <a:pt x="1012012" y="1373505"/>
                </a:lnTo>
                <a:lnTo>
                  <a:pt x="980757" y="1350810"/>
                </a:lnTo>
                <a:lnTo>
                  <a:pt x="950556" y="1327213"/>
                </a:lnTo>
                <a:lnTo>
                  <a:pt x="945337" y="1327454"/>
                </a:lnTo>
                <a:lnTo>
                  <a:pt x="940282" y="1327772"/>
                </a:lnTo>
                <a:lnTo>
                  <a:pt x="938974" y="1329956"/>
                </a:lnTo>
                <a:lnTo>
                  <a:pt x="943292" y="1339215"/>
                </a:lnTo>
                <a:lnTo>
                  <a:pt x="952271" y="1347952"/>
                </a:lnTo>
                <a:lnTo>
                  <a:pt x="950645" y="1352816"/>
                </a:lnTo>
                <a:lnTo>
                  <a:pt x="946581" y="1353629"/>
                </a:lnTo>
                <a:lnTo>
                  <a:pt x="942911" y="1354632"/>
                </a:lnTo>
                <a:lnTo>
                  <a:pt x="937133" y="1353159"/>
                </a:lnTo>
                <a:lnTo>
                  <a:pt x="893648" y="1324368"/>
                </a:lnTo>
                <a:lnTo>
                  <a:pt x="856564" y="1293088"/>
                </a:lnTo>
                <a:lnTo>
                  <a:pt x="820331" y="1260817"/>
                </a:lnTo>
                <a:lnTo>
                  <a:pt x="715454" y="1160221"/>
                </a:lnTo>
                <a:lnTo>
                  <a:pt x="681355" y="1126172"/>
                </a:lnTo>
                <a:lnTo>
                  <a:pt x="615492" y="1054976"/>
                </a:lnTo>
                <a:lnTo>
                  <a:pt x="583704" y="1017828"/>
                </a:lnTo>
                <a:lnTo>
                  <a:pt x="557352" y="980554"/>
                </a:lnTo>
                <a:lnTo>
                  <a:pt x="429971" y="806272"/>
                </a:lnTo>
                <a:lnTo>
                  <a:pt x="402056" y="766787"/>
                </a:lnTo>
                <a:lnTo>
                  <a:pt x="398424" y="762139"/>
                </a:lnTo>
                <a:lnTo>
                  <a:pt x="398157" y="759167"/>
                </a:lnTo>
                <a:lnTo>
                  <a:pt x="397827" y="754748"/>
                </a:lnTo>
                <a:lnTo>
                  <a:pt x="397662" y="754557"/>
                </a:lnTo>
                <a:lnTo>
                  <a:pt x="397662" y="761758"/>
                </a:lnTo>
                <a:lnTo>
                  <a:pt x="396963" y="762825"/>
                </a:lnTo>
                <a:lnTo>
                  <a:pt x="396582" y="762635"/>
                </a:lnTo>
                <a:lnTo>
                  <a:pt x="394868" y="763206"/>
                </a:lnTo>
                <a:lnTo>
                  <a:pt x="397408" y="761631"/>
                </a:lnTo>
                <a:lnTo>
                  <a:pt x="397662" y="761758"/>
                </a:lnTo>
                <a:lnTo>
                  <a:pt x="397662" y="754557"/>
                </a:lnTo>
                <a:lnTo>
                  <a:pt x="395846" y="752335"/>
                </a:lnTo>
                <a:lnTo>
                  <a:pt x="389991" y="749414"/>
                </a:lnTo>
                <a:lnTo>
                  <a:pt x="389978" y="743724"/>
                </a:lnTo>
                <a:lnTo>
                  <a:pt x="387731" y="738352"/>
                </a:lnTo>
                <a:lnTo>
                  <a:pt x="382397" y="735685"/>
                </a:lnTo>
                <a:lnTo>
                  <a:pt x="382498" y="730059"/>
                </a:lnTo>
                <a:lnTo>
                  <a:pt x="379691" y="725830"/>
                </a:lnTo>
                <a:lnTo>
                  <a:pt x="374230" y="723099"/>
                </a:lnTo>
                <a:lnTo>
                  <a:pt x="375031" y="716394"/>
                </a:lnTo>
                <a:lnTo>
                  <a:pt x="373621" y="714286"/>
                </a:lnTo>
                <a:lnTo>
                  <a:pt x="372224" y="712165"/>
                </a:lnTo>
                <a:lnTo>
                  <a:pt x="366052" y="710501"/>
                </a:lnTo>
                <a:lnTo>
                  <a:pt x="366293" y="704938"/>
                </a:lnTo>
                <a:lnTo>
                  <a:pt x="364172" y="699630"/>
                </a:lnTo>
                <a:lnTo>
                  <a:pt x="358584" y="696836"/>
                </a:lnTo>
                <a:lnTo>
                  <a:pt x="358940" y="691337"/>
                </a:lnTo>
                <a:lnTo>
                  <a:pt x="356260" y="687171"/>
                </a:lnTo>
                <a:lnTo>
                  <a:pt x="350672" y="684377"/>
                </a:lnTo>
                <a:lnTo>
                  <a:pt x="351599" y="677735"/>
                </a:lnTo>
                <a:lnTo>
                  <a:pt x="348919" y="673557"/>
                </a:lnTo>
                <a:lnTo>
                  <a:pt x="343192" y="670712"/>
                </a:lnTo>
                <a:lnTo>
                  <a:pt x="342239" y="669074"/>
                </a:lnTo>
                <a:lnTo>
                  <a:pt x="342811" y="665099"/>
                </a:lnTo>
                <a:lnTo>
                  <a:pt x="340334" y="660844"/>
                </a:lnTo>
                <a:lnTo>
                  <a:pt x="337781" y="659726"/>
                </a:lnTo>
                <a:lnTo>
                  <a:pt x="336232" y="657301"/>
                </a:lnTo>
                <a:lnTo>
                  <a:pt x="293992" y="636231"/>
                </a:lnTo>
                <a:lnTo>
                  <a:pt x="293992" y="646150"/>
                </a:lnTo>
                <a:lnTo>
                  <a:pt x="292773" y="644131"/>
                </a:lnTo>
                <a:lnTo>
                  <a:pt x="292455" y="642543"/>
                </a:lnTo>
                <a:lnTo>
                  <a:pt x="293662" y="644575"/>
                </a:lnTo>
                <a:lnTo>
                  <a:pt x="293992" y="646150"/>
                </a:lnTo>
                <a:lnTo>
                  <a:pt x="293992" y="636231"/>
                </a:lnTo>
                <a:lnTo>
                  <a:pt x="289052" y="633755"/>
                </a:lnTo>
                <a:lnTo>
                  <a:pt x="289509" y="635393"/>
                </a:lnTo>
                <a:lnTo>
                  <a:pt x="289636" y="635457"/>
                </a:lnTo>
                <a:lnTo>
                  <a:pt x="286321" y="633818"/>
                </a:lnTo>
                <a:lnTo>
                  <a:pt x="288036" y="633247"/>
                </a:lnTo>
                <a:lnTo>
                  <a:pt x="288417" y="633437"/>
                </a:lnTo>
                <a:lnTo>
                  <a:pt x="289052" y="633755"/>
                </a:lnTo>
                <a:lnTo>
                  <a:pt x="335851" y="657110"/>
                </a:lnTo>
                <a:lnTo>
                  <a:pt x="336334" y="651675"/>
                </a:lnTo>
                <a:lnTo>
                  <a:pt x="334479" y="646480"/>
                </a:lnTo>
                <a:lnTo>
                  <a:pt x="328498" y="643509"/>
                </a:lnTo>
                <a:lnTo>
                  <a:pt x="328993" y="638073"/>
                </a:lnTo>
                <a:lnTo>
                  <a:pt x="326567" y="634022"/>
                </a:lnTo>
                <a:lnTo>
                  <a:pt x="320586" y="631037"/>
                </a:lnTo>
                <a:lnTo>
                  <a:pt x="321767" y="624535"/>
                </a:lnTo>
                <a:lnTo>
                  <a:pt x="319214" y="620420"/>
                </a:lnTo>
                <a:lnTo>
                  <a:pt x="313359" y="617499"/>
                </a:lnTo>
                <a:lnTo>
                  <a:pt x="315112" y="609854"/>
                </a:lnTo>
                <a:lnTo>
                  <a:pt x="313842" y="607796"/>
                </a:lnTo>
                <a:lnTo>
                  <a:pt x="312559" y="605739"/>
                </a:lnTo>
                <a:lnTo>
                  <a:pt x="306400" y="604088"/>
                </a:lnTo>
                <a:lnTo>
                  <a:pt x="307327" y="597458"/>
                </a:lnTo>
                <a:lnTo>
                  <a:pt x="305346" y="592201"/>
                </a:lnTo>
                <a:lnTo>
                  <a:pt x="299745" y="589407"/>
                </a:lnTo>
                <a:lnTo>
                  <a:pt x="241350" y="462330"/>
                </a:lnTo>
                <a:lnTo>
                  <a:pt x="230505" y="446989"/>
                </a:lnTo>
                <a:lnTo>
                  <a:pt x="222478" y="430212"/>
                </a:lnTo>
                <a:lnTo>
                  <a:pt x="215366" y="413880"/>
                </a:lnTo>
                <a:lnTo>
                  <a:pt x="208940" y="396481"/>
                </a:lnTo>
                <a:lnTo>
                  <a:pt x="210705" y="394525"/>
                </a:lnTo>
                <a:lnTo>
                  <a:pt x="212979" y="392823"/>
                </a:lnTo>
                <a:lnTo>
                  <a:pt x="219379" y="388924"/>
                </a:lnTo>
                <a:lnTo>
                  <a:pt x="222745" y="389178"/>
                </a:lnTo>
                <a:lnTo>
                  <a:pt x="227126" y="389940"/>
                </a:lnTo>
                <a:lnTo>
                  <a:pt x="223329" y="376694"/>
                </a:lnTo>
                <a:lnTo>
                  <a:pt x="219240" y="363296"/>
                </a:lnTo>
                <a:lnTo>
                  <a:pt x="213080" y="351713"/>
                </a:lnTo>
                <a:lnTo>
                  <a:pt x="205371" y="339344"/>
                </a:lnTo>
                <a:lnTo>
                  <a:pt x="200850" y="335673"/>
                </a:lnTo>
                <a:lnTo>
                  <a:pt x="197281" y="331050"/>
                </a:lnTo>
                <a:lnTo>
                  <a:pt x="195859" y="324675"/>
                </a:lnTo>
                <a:lnTo>
                  <a:pt x="201917" y="334784"/>
                </a:lnTo>
                <a:lnTo>
                  <a:pt x="205371" y="339344"/>
                </a:lnTo>
                <a:lnTo>
                  <a:pt x="204838" y="333400"/>
                </a:lnTo>
                <a:lnTo>
                  <a:pt x="203923" y="327279"/>
                </a:lnTo>
                <a:lnTo>
                  <a:pt x="197383" y="325424"/>
                </a:lnTo>
                <a:lnTo>
                  <a:pt x="197726" y="324180"/>
                </a:lnTo>
                <a:lnTo>
                  <a:pt x="200393" y="315569"/>
                </a:lnTo>
                <a:lnTo>
                  <a:pt x="197446" y="308432"/>
                </a:lnTo>
                <a:lnTo>
                  <a:pt x="190957" y="302348"/>
                </a:lnTo>
                <a:lnTo>
                  <a:pt x="192900" y="296227"/>
                </a:lnTo>
                <a:lnTo>
                  <a:pt x="191808" y="291414"/>
                </a:lnTo>
                <a:lnTo>
                  <a:pt x="187261" y="289153"/>
                </a:lnTo>
                <a:lnTo>
                  <a:pt x="187261" y="318973"/>
                </a:lnTo>
                <a:lnTo>
                  <a:pt x="185813" y="319659"/>
                </a:lnTo>
                <a:lnTo>
                  <a:pt x="184924" y="319214"/>
                </a:lnTo>
                <a:lnTo>
                  <a:pt x="185102" y="317881"/>
                </a:lnTo>
                <a:lnTo>
                  <a:pt x="187261" y="318973"/>
                </a:lnTo>
                <a:lnTo>
                  <a:pt x="187261" y="289153"/>
                </a:lnTo>
                <a:lnTo>
                  <a:pt x="186080" y="288556"/>
                </a:lnTo>
                <a:lnTo>
                  <a:pt x="186067" y="284289"/>
                </a:lnTo>
                <a:lnTo>
                  <a:pt x="186626" y="281736"/>
                </a:lnTo>
                <a:lnTo>
                  <a:pt x="185280" y="276809"/>
                </a:lnTo>
                <a:lnTo>
                  <a:pt x="179870" y="272681"/>
                </a:lnTo>
                <a:lnTo>
                  <a:pt x="180238" y="270027"/>
                </a:lnTo>
                <a:lnTo>
                  <a:pt x="179006" y="267309"/>
                </a:lnTo>
                <a:lnTo>
                  <a:pt x="179006" y="280771"/>
                </a:lnTo>
                <a:lnTo>
                  <a:pt x="178739" y="277799"/>
                </a:lnTo>
                <a:lnTo>
                  <a:pt x="178295" y="276161"/>
                </a:lnTo>
                <a:lnTo>
                  <a:pt x="178790" y="273570"/>
                </a:lnTo>
                <a:lnTo>
                  <a:pt x="178917" y="273634"/>
                </a:lnTo>
                <a:lnTo>
                  <a:pt x="178549" y="276288"/>
                </a:lnTo>
                <a:lnTo>
                  <a:pt x="178866" y="277863"/>
                </a:lnTo>
                <a:lnTo>
                  <a:pt x="179006" y="280771"/>
                </a:lnTo>
                <a:lnTo>
                  <a:pt x="179006" y="267309"/>
                </a:lnTo>
                <a:lnTo>
                  <a:pt x="177749" y="264528"/>
                </a:lnTo>
                <a:lnTo>
                  <a:pt x="175247" y="251929"/>
                </a:lnTo>
                <a:lnTo>
                  <a:pt x="171792" y="238848"/>
                </a:lnTo>
                <a:lnTo>
                  <a:pt x="167373" y="225285"/>
                </a:lnTo>
                <a:lnTo>
                  <a:pt x="160807" y="213499"/>
                </a:lnTo>
                <a:lnTo>
                  <a:pt x="159689" y="203009"/>
                </a:lnTo>
                <a:lnTo>
                  <a:pt x="157086" y="194614"/>
                </a:lnTo>
                <a:lnTo>
                  <a:pt x="154241" y="184670"/>
                </a:lnTo>
                <a:lnTo>
                  <a:pt x="148996" y="176377"/>
                </a:lnTo>
                <a:lnTo>
                  <a:pt x="149225" y="175069"/>
                </a:lnTo>
                <a:lnTo>
                  <a:pt x="149453" y="173761"/>
                </a:lnTo>
                <a:lnTo>
                  <a:pt x="150926" y="167411"/>
                </a:lnTo>
                <a:lnTo>
                  <a:pt x="146405" y="160883"/>
                </a:lnTo>
                <a:lnTo>
                  <a:pt x="142951" y="153492"/>
                </a:lnTo>
                <a:lnTo>
                  <a:pt x="135763" y="115836"/>
                </a:lnTo>
                <a:lnTo>
                  <a:pt x="127901" y="77851"/>
                </a:lnTo>
                <a:lnTo>
                  <a:pt x="122351" y="38176"/>
                </a:lnTo>
                <a:lnTo>
                  <a:pt x="119799" y="0"/>
                </a:lnTo>
                <a:lnTo>
                  <a:pt x="107632" y="1028"/>
                </a:lnTo>
                <a:lnTo>
                  <a:pt x="94818" y="1727"/>
                </a:lnTo>
                <a:lnTo>
                  <a:pt x="83566" y="3213"/>
                </a:lnTo>
                <a:lnTo>
                  <a:pt x="73774" y="11099"/>
                </a:lnTo>
                <a:lnTo>
                  <a:pt x="71424" y="11341"/>
                </a:lnTo>
                <a:lnTo>
                  <a:pt x="70764" y="12433"/>
                </a:lnTo>
                <a:lnTo>
                  <a:pt x="68897" y="15760"/>
                </a:lnTo>
                <a:lnTo>
                  <a:pt x="68910" y="18605"/>
                </a:lnTo>
                <a:lnTo>
                  <a:pt x="60731" y="18783"/>
                </a:lnTo>
                <a:lnTo>
                  <a:pt x="52412" y="16052"/>
                </a:lnTo>
                <a:lnTo>
                  <a:pt x="43180" y="17119"/>
                </a:lnTo>
                <a:lnTo>
                  <a:pt x="35661" y="21882"/>
                </a:lnTo>
                <a:lnTo>
                  <a:pt x="15367" y="33045"/>
                </a:lnTo>
                <a:lnTo>
                  <a:pt x="3937" y="50050"/>
                </a:lnTo>
                <a:lnTo>
                  <a:pt x="0" y="69380"/>
                </a:lnTo>
                <a:lnTo>
                  <a:pt x="444" y="90881"/>
                </a:lnTo>
                <a:lnTo>
                  <a:pt x="4914" y="142798"/>
                </a:lnTo>
                <a:lnTo>
                  <a:pt x="13703" y="191185"/>
                </a:lnTo>
                <a:lnTo>
                  <a:pt x="24244" y="240436"/>
                </a:lnTo>
                <a:lnTo>
                  <a:pt x="36233" y="290423"/>
                </a:lnTo>
                <a:lnTo>
                  <a:pt x="50507" y="338709"/>
                </a:lnTo>
                <a:lnTo>
                  <a:pt x="66001" y="386181"/>
                </a:lnTo>
                <a:lnTo>
                  <a:pt x="82080" y="433946"/>
                </a:lnTo>
                <a:lnTo>
                  <a:pt x="99885" y="479742"/>
                </a:lnTo>
                <a:lnTo>
                  <a:pt x="117703" y="526948"/>
                </a:lnTo>
                <a:lnTo>
                  <a:pt x="137795" y="571042"/>
                </a:lnTo>
                <a:lnTo>
                  <a:pt x="157911" y="616559"/>
                </a:lnTo>
                <a:lnTo>
                  <a:pt x="179717" y="660095"/>
                </a:lnTo>
                <a:lnTo>
                  <a:pt x="201536" y="705053"/>
                </a:lnTo>
                <a:lnTo>
                  <a:pt x="225056" y="748004"/>
                </a:lnTo>
                <a:lnTo>
                  <a:pt x="274320" y="833628"/>
                </a:lnTo>
                <a:lnTo>
                  <a:pt x="327507" y="916940"/>
                </a:lnTo>
                <a:lnTo>
                  <a:pt x="355485" y="957872"/>
                </a:lnTo>
                <a:lnTo>
                  <a:pt x="414197" y="1038263"/>
                </a:lnTo>
                <a:lnTo>
                  <a:pt x="476173" y="1117460"/>
                </a:lnTo>
                <a:lnTo>
                  <a:pt x="544982" y="1195793"/>
                </a:lnTo>
                <a:lnTo>
                  <a:pt x="579818" y="1234465"/>
                </a:lnTo>
                <a:lnTo>
                  <a:pt x="615873" y="1270914"/>
                </a:lnTo>
                <a:lnTo>
                  <a:pt x="688809" y="1342796"/>
                </a:lnTo>
                <a:lnTo>
                  <a:pt x="726262" y="1377099"/>
                </a:lnTo>
                <a:lnTo>
                  <a:pt x="842568" y="1473454"/>
                </a:lnTo>
                <a:lnTo>
                  <a:pt x="923366" y="1532229"/>
                </a:lnTo>
                <a:lnTo>
                  <a:pt x="964171" y="1561109"/>
                </a:lnTo>
                <a:lnTo>
                  <a:pt x="1006208" y="1587766"/>
                </a:lnTo>
                <a:lnTo>
                  <a:pt x="1091082" y="1640052"/>
                </a:lnTo>
                <a:lnTo>
                  <a:pt x="1178001" y="1689112"/>
                </a:lnTo>
                <a:lnTo>
                  <a:pt x="1267498" y="1733778"/>
                </a:lnTo>
                <a:lnTo>
                  <a:pt x="1405775" y="1794256"/>
                </a:lnTo>
                <a:lnTo>
                  <a:pt x="1453718" y="1811096"/>
                </a:lnTo>
                <a:lnTo>
                  <a:pt x="1500606" y="1830235"/>
                </a:lnTo>
                <a:lnTo>
                  <a:pt x="1597469" y="1862950"/>
                </a:lnTo>
                <a:lnTo>
                  <a:pt x="1745869" y="1907197"/>
                </a:lnTo>
                <a:lnTo>
                  <a:pt x="1796110" y="1919503"/>
                </a:lnTo>
                <a:lnTo>
                  <a:pt x="1897303" y="1940191"/>
                </a:lnTo>
                <a:lnTo>
                  <a:pt x="1947710" y="1949742"/>
                </a:lnTo>
                <a:lnTo>
                  <a:pt x="2048840" y="1966137"/>
                </a:lnTo>
                <a:lnTo>
                  <a:pt x="2100160" y="1971878"/>
                </a:lnTo>
                <a:lnTo>
                  <a:pt x="2163419" y="1977898"/>
                </a:lnTo>
                <a:lnTo>
                  <a:pt x="2253907" y="1986153"/>
                </a:lnTo>
                <a:lnTo>
                  <a:pt x="2356408" y="1993303"/>
                </a:lnTo>
                <a:lnTo>
                  <a:pt x="2460028" y="1996757"/>
                </a:lnTo>
                <a:lnTo>
                  <a:pt x="2618587" y="2000656"/>
                </a:lnTo>
                <a:lnTo>
                  <a:pt x="2671813" y="2000250"/>
                </a:lnTo>
                <a:lnTo>
                  <a:pt x="2724378" y="2000935"/>
                </a:lnTo>
                <a:lnTo>
                  <a:pt x="2883776" y="1999576"/>
                </a:lnTo>
                <a:lnTo>
                  <a:pt x="2889224" y="1996617"/>
                </a:lnTo>
                <a:lnTo>
                  <a:pt x="2893974" y="1994725"/>
                </a:lnTo>
                <a:lnTo>
                  <a:pt x="2899422" y="1991766"/>
                </a:lnTo>
                <a:lnTo>
                  <a:pt x="2905023" y="1994560"/>
                </a:lnTo>
                <a:lnTo>
                  <a:pt x="2911818" y="1996541"/>
                </a:lnTo>
                <a:lnTo>
                  <a:pt x="2915831" y="1999957"/>
                </a:lnTo>
                <a:lnTo>
                  <a:pt x="2917812" y="2005203"/>
                </a:lnTo>
                <a:lnTo>
                  <a:pt x="2913126" y="2008543"/>
                </a:lnTo>
                <a:lnTo>
                  <a:pt x="2908490" y="2007654"/>
                </a:lnTo>
                <a:lnTo>
                  <a:pt x="2874035" y="2031619"/>
                </a:lnTo>
                <a:lnTo>
                  <a:pt x="2838081" y="2052002"/>
                </a:lnTo>
                <a:lnTo>
                  <a:pt x="2801264" y="2069109"/>
                </a:lnTo>
                <a:lnTo>
                  <a:pt x="2763062" y="2085530"/>
                </a:lnTo>
                <a:lnTo>
                  <a:pt x="2737764" y="2095614"/>
                </a:lnTo>
                <a:lnTo>
                  <a:pt x="2712821" y="2108708"/>
                </a:lnTo>
                <a:lnTo>
                  <a:pt x="2689301" y="2123948"/>
                </a:lnTo>
                <a:lnTo>
                  <a:pt x="2667190" y="2142718"/>
                </a:lnTo>
                <a:lnTo>
                  <a:pt x="2619667" y="2168677"/>
                </a:lnTo>
                <a:lnTo>
                  <a:pt x="2588996" y="2204466"/>
                </a:lnTo>
                <a:lnTo>
                  <a:pt x="2575534" y="2248852"/>
                </a:lnTo>
                <a:lnTo>
                  <a:pt x="2579662" y="2300592"/>
                </a:lnTo>
                <a:lnTo>
                  <a:pt x="2632951" y="2301633"/>
                </a:lnTo>
                <a:lnTo>
                  <a:pt x="2683853" y="2298649"/>
                </a:lnTo>
                <a:lnTo>
                  <a:pt x="2733294" y="2290673"/>
                </a:lnTo>
                <a:lnTo>
                  <a:pt x="2781084" y="2279040"/>
                </a:lnTo>
                <a:lnTo>
                  <a:pt x="2828163" y="2262784"/>
                </a:lnTo>
                <a:lnTo>
                  <a:pt x="2874899" y="2242108"/>
                </a:lnTo>
                <a:lnTo>
                  <a:pt x="2919971" y="2220607"/>
                </a:lnTo>
                <a:lnTo>
                  <a:pt x="2964865" y="2196173"/>
                </a:lnTo>
                <a:lnTo>
                  <a:pt x="3046082" y="2150122"/>
                </a:lnTo>
                <a:lnTo>
                  <a:pt x="3084042" y="2129320"/>
                </a:lnTo>
                <a:lnTo>
                  <a:pt x="3121837" y="2109863"/>
                </a:lnTo>
                <a:lnTo>
                  <a:pt x="3129762" y="2105291"/>
                </a:lnTo>
                <a:lnTo>
                  <a:pt x="3160293" y="2089302"/>
                </a:lnTo>
                <a:lnTo>
                  <a:pt x="3197974" y="2068372"/>
                </a:lnTo>
                <a:lnTo>
                  <a:pt x="3199409" y="2067661"/>
                </a:lnTo>
                <a:lnTo>
                  <a:pt x="3212935" y="2060219"/>
                </a:lnTo>
                <a:lnTo>
                  <a:pt x="3248787" y="2032698"/>
                </a:lnTo>
                <a:lnTo>
                  <a:pt x="3265005" y="1971243"/>
                </a:lnTo>
                <a:lnTo>
                  <a:pt x="3266605" y="1916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1016000" y="1477214"/>
            <a:ext cx="10413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Primeiro</a:t>
            </a:r>
            <a:r>
              <a:rPr spc="-40" dirty="0"/>
              <a:t> </a:t>
            </a:r>
            <a:r>
              <a:rPr dirty="0"/>
              <a:t>Passo:</a:t>
            </a:r>
            <a:r>
              <a:rPr spc="-35" dirty="0"/>
              <a:t> </a:t>
            </a:r>
            <a:r>
              <a:rPr spc="-25" dirty="0"/>
              <a:t>Cadastre-</a:t>
            </a:r>
            <a:r>
              <a:rPr dirty="0"/>
              <a:t>se</a:t>
            </a:r>
            <a:r>
              <a:rPr spc="-35" dirty="0"/>
              <a:t> </a:t>
            </a:r>
            <a:r>
              <a:rPr dirty="0"/>
              <a:t>no</a:t>
            </a:r>
            <a:r>
              <a:rPr spc="-35" dirty="0"/>
              <a:t> </a:t>
            </a:r>
            <a:r>
              <a:rPr spc="-10" dirty="0"/>
              <a:t>sistema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797" y="7438797"/>
            <a:ext cx="684403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Obs.: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você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já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possui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conta,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faça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login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anexe,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sistema,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documentos.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8164" y="3107"/>
            <a:ext cx="2578100" cy="1028389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746859" y="3051590"/>
            <a:ext cx="5440680" cy="6209030"/>
            <a:chOff x="8746859" y="3051590"/>
            <a:chExt cx="5440680" cy="62090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6859" y="3051590"/>
              <a:ext cx="4714874" cy="594953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782618" y="8584378"/>
              <a:ext cx="1386205" cy="657225"/>
            </a:xfrm>
            <a:custGeom>
              <a:avLst/>
              <a:gdLst/>
              <a:ahLst/>
              <a:cxnLst/>
              <a:rect l="l" t="t" r="r" b="b"/>
              <a:pathLst>
                <a:path w="1386205" h="657225">
                  <a:moveTo>
                    <a:pt x="1385826" y="656723"/>
                  </a:moveTo>
                  <a:lnTo>
                    <a:pt x="0" y="0"/>
                  </a:lnTo>
                </a:path>
              </a:pathLst>
            </a:custGeom>
            <a:ln w="38056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782618" y="8565387"/>
              <a:ext cx="93345" cy="103505"/>
            </a:xfrm>
            <a:custGeom>
              <a:avLst/>
              <a:gdLst/>
              <a:ahLst/>
              <a:cxnLst/>
              <a:rect l="l" t="t" r="r" b="b"/>
              <a:pathLst>
                <a:path w="93345" h="103504">
                  <a:moveTo>
                    <a:pt x="44334" y="103170"/>
                  </a:moveTo>
                  <a:lnTo>
                    <a:pt x="0" y="18991"/>
                  </a:lnTo>
                  <a:lnTo>
                    <a:pt x="93225" y="0"/>
                  </a:lnTo>
                </a:path>
              </a:pathLst>
            </a:custGeom>
            <a:ln w="38056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6000" y="3473450"/>
            <a:ext cx="55054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Selecione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opção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“NÃO</a:t>
            </a:r>
            <a:r>
              <a:rPr sz="3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POSSUI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CADASTRO?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CLIQUE</a:t>
            </a:r>
            <a:r>
              <a:rPr sz="30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AQUI”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328128"/>
            <a:ext cx="3276601" cy="6371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990600" y="1310692"/>
            <a:ext cx="10413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Primeiro</a:t>
            </a:r>
            <a:r>
              <a:rPr spc="-40" dirty="0"/>
              <a:t> </a:t>
            </a:r>
            <a:r>
              <a:rPr dirty="0"/>
              <a:t>Passo:</a:t>
            </a:r>
            <a:r>
              <a:rPr spc="-35" dirty="0"/>
              <a:t> </a:t>
            </a:r>
            <a:r>
              <a:rPr spc="-25" dirty="0"/>
              <a:t>Cadastre-</a:t>
            </a:r>
            <a:r>
              <a:rPr dirty="0"/>
              <a:t>se</a:t>
            </a:r>
            <a:r>
              <a:rPr spc="-35" dirty="0"/>
              <a:t> </a:t>
            </a:r>
            <a:r>
              <a:rPr dirty="0"/>
              <a:t>no</a:t>
            </a:r>
            <a:r>
              <a:rPr spc="-35" dirty="0"/>
              <a:t> </a:t>
            </a:r>
            <a:r>
              <a:rPr spc="-10" dirty="0"/>
              <a:t>sistema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57784" y="3107"/>
            <a:ext cx="17618480" cy="10283892"/>
            <a:chOff x="657784" y="3107"/>
            <a:chExt cx="17618480" cy="1028389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8164" y="3107"/>
              <a:ext cx="2578100" cy="10283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784" y="4797633"/>
              <a:ext cx="16473920" cy="22857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20815" y="2228985"/>
              <a:ext cx="5320030" cy="2600960"/>
            </a:xfrm>
            <a:custGeom>
              <a:avLst/>
              <a:gdLst/>
              <a:ahLst/>
              <a:cxnLst/>
              <a:rect l="l" t="t" r="r" b="b"/>
              <a:pathLst>
                <a:path w="5320030" h="2600960">
                  <a:moveTo>
                    <a:pt x="4361251" y="1674045"/>
                  </a:moveTo>
                  <a:lnTo>
                    <a:pt x="4195672" y="1742238"/>
                  </a:lnTo>
                  <a:lnTo>
                    <a:pt x="4198034" y="1755000"/>
                  </a:lnTo>
                  <a:lnTo>
                    <a:pt x="4198736" y="1768446"/>
                  </a:lnTo>
                  <a:lnTo>
                    <a:pt x="4197105" y="1769117"/>
                  </a:lnTo>
                  <a:lnTo>
                    <a:pt x="4199553" y="1781844"/>
                  </a:lnTo>
                  <a:lnTo>
                    <a:pt x="4198812" y="1782149"/>
                  </a:lnTo>
                  <a:lnTo>
                    <a:pt x="4203073" y="1794129"/>
                  </a:lnTo>
                  <a:lnTo>
                    <a:pt x="4208079" y="1805802"/>
                  </a:lnTo>
                  <a:lnTo>
                    <a:pt x="4208707" y="1805544"/>
                  </a:lnTo>
                  <a:lnTo>
                    <a:pt x="4253624" y="1855719"/>
                  </a:lnTo>
                  <a:lnTo>
                    <a:pt x="4292976" y="1894452"/>
                  </a:lnTo>
                  <a:lnTo>
                    <a:pt x="4331681" y="1933452"/>
                  </a:lnTo>
                  <a:lnTo>
                    <a:pt x="4364985" y="1960940"/>
                  </a:lnTo>
                  <a:lnTo>
                    <a:pt x="4402644" y="2000370"/>
                  </a:lnTo>
                  <a:lnTo>
                    <a:pt x="4472013" y="2067945"/>
                  </a:lnTo>
                  <a:lnTo>
                    <a:pt x="4503889" y="2096022"/>
                  </a:lnTo>
                  <a:lnTo>
                    <a:pt x="4535615" y="2124161"/>
                  </a:lnTo>
                  <a:lnTo>
                    <a:pt x="4572110" y="2164070"/>
                  </a:lnTo>
                  <a:lnTo>
                    <a:pt x="4603784" y="2192230"/>
                  </a:lnTo>
                  <a:lnTo>
                    <a:pt x="4640393" y="2232092"/>
                  </a:lnTo>
                  <a:lnTo>
                    <a:pt x="4678276" y="2271430"/>
                  </a:lnTo>
                  <a:lnTo>
                    <a:pt x="4710021" y="2299561"/>
                  </a:lnTo>
                  <a:lnTo>
                    <a:pt x="4745759" y="2339782"/>
                  </a:lnTo>
                  <a:lnTo>
                    <a:pt x="4776277" y="2368418"/>
                  </a:lnTo>
                  <a:lnTo>
                    <a:pt x="4811706" y="2408766"/>
                  </a:lnTo>
                  <a:lnTo>
                    <a:pt x="4847670" y="2448894"/>
                  </a:lnTo>
                  <a:lnTo>
                    <a:pt x="4879793" y="2476870"/>
                  </a:lnTo>
                  <a:lnTo>
                    <a:pt x="4918204" y="2515990"/>
                  </a:lnTo>
                  <a:lnTo>
                    <a:pt x="4953692" y="2542579"/>
                  </a:lnTo>
                  <a:lnTo>
                    <a:pt x="4991552" y="2568192"/>
                  </a:lnTo>
                  <a:lnTo>
                    <a:pt x="5032243" y="2592638"/>
                  </a:lnTo>
                  <a:lnTo>
                    <a:pt x="5079547" y="2600626"/>
                  </a:lnTo>
                  <a:lnTo>
                    <a:pt x="5120089" y="2597664"/>
                  </a:lnTo>
                  <a:lnTo>
                    <a:pt x="5185964" y="2570534"/>
                  </a:lnTo>
                  <a:lnTo>
                    <a:pt x="5230355" y="2511047"/>
                  </a:lnTo>
                  <a:lnTo>
                    <a:pt x="5247668" y="2476447"/>
                  </a:lnTo>
                  <a:lnTo>
                    <a:pt x="5258582" y="2430748"/>
                  </a:lnTo>
                  <a:lnTo>
                    <a:pt x="5267995" y="2385667"/>
                  </a:lnTo>
                  <a:lnTo>
                    <a:pt x="5275967" y="2341179"/>
                  </a:lnTo>
                  <a:lnTo>
                    <a:pt x="5282560" y="2297259"/>
                  </a:lnTo>
                  <a:lnTo>
                    <a:pt x="5287832" y="2253883"/>
                  </a:lnTo>
                  <a:lnTo>
                    <a:pt x="5291846" y="2211025"/>
                  </a:lnTo>
                  <a:lnTo>
                    <a:pt x="5299498" y="2180404"/>
                  </a:lnTo>
                  <a:lnTo>
                    <a:pt x="5301176" y="2138508"/>
                  </a:lnTo>
                  <a:lnTo>
                    <a:pt x="5308866" y="2094137"/>
                  </a:lnTo>
                  <a:lnTo>
                    <a:pt x="5309431" y="2080169"/>
                  </a:lnTo>
                  <a:lnTo>
                    <a:pt x="5085688" y="2172316"/>
                  </a:lnTo>
                  <a:lnTo>
                    <a:pt x="5062940" y="2140480"/>
                  </a:lnTo>
                  <a:lnTo>
                    <a:pt x="5050050" y="2118318"/>
                  </a:lnTo>
                  <a:lnTo>
                    <a:pt x="4888446" y="2184874"/>
                  </a:lnTo>
                  <a:lnTo>
                    <a:pt x="4851026" y="2145345"/>
                  </a:lnTo>
                  <a:lnTo>
                    <a:pt x="4813362" y="2105917"/>
                  </a:lnTo>
                  <a:lnTo>
                    <a:pt x="4742185" y="2039087"/>
                  </a:lnTo>
                  <a:lnTo>
                    <a:pt x="4703861" y="1999931"/>
                  </a:lnTo>
                  <a:lnTo>
                    <a:pt x="4665340" y="1960855"/>
                  </a:lnTo>
                  <a:lnTo>
                    <a:pt x="4626636" y="1921856"/>
                  </a:lnTo>
                  <a:lnTo>
                    <a:pt x="4587760" y="1882927"/>
                  </a:lnTo>
                  <a:lnTo>
                    <a:pt x="4548725" y="1844064"/>
                  </a:lnTo>
                  <a:lnTo>
                    <a:pt x="4514379" y="1817004"/>
                  </a:lnTo>
                  <a:lnTo>
                    <a:pt x="4475060" y="1778258"/>
                  </a:lnTo>
                  <a:lnTo>
                    <a:pt x="4435619" y="1739562"/>
                  </a:lnTo>
                  <a:lnTo>
                    <a:pt x="4400903" y="1712655"/>
                  </a:lnTo>
                  <a:lnTo>
                    <a:pt x="4361251" y="1674045"/>
                  </a:lnTo>
                  <a:close/>
                </a:path>
                <a:path w="5320030" h="2600960">
                  <a:moveTo>
                    <a:pt x="5259684" y="1358974"/>
                  </a:moveTo>
                  <a:lnTo>
                    <a:pt x="5124070" y="1414825"/>
                  </a:lnTo>
                  <a:lnTo>
                    <a:pt x="5125479" y="1427980"/>
                  </a:lnTo>
                  <a:lnTo>
                    <a:pt x="5122510" y="1429202"/>
                  </a:lnTo>
                  <a:lnTo>
                    <a:pt x="5122674" y="1430702"/>
                  </a:lnTo>
                  <a:lnTo>
                    <a:pt x="5124596" y="1442078"/>
                  </a:lnTo>
                  <a:lnTo>
                    <a:pt x="5124195" y="1444683"/>
                  </a:lnTo>
                  <a:lnTo>
                    <a:pt x="5125371" y="1455494"/>
                  </a:lnTo>
                  <a:lnTo>
                    <a:pt x="5122339" y="1456743"/>
                  </a:lnTo>
                  <a:lnTo>
                    <a:pt x="5120960" y="1471045"/>
                  </a:lnTo>
                  <a:lnTo>
                    <a:pt x="5121970" y="1498099"/>
                  </a:lnTo>
                  <a:lnTo>
                    <a:pt x="5123049" y="1511390"/>
                  </a:lnTo>
                  <a:lnTo>
                    <a:pt x="5119447" y="1512873"/>
                  </a:lnTo>
                  <a:lnTo>
                    <a:pt x="5120920" y="1539736"/>
                  </a:lnTo>
                  <a:lnTo>
                    <a:pt x="5118830" y="1581802"/>
                  </a:lnTo>
                  <a:lnTo>
                    <a:pt x="5115979" y="1624181"/>
                  </a:lnTo>
                  <a:lnTo>
                    <a:pt x="5117281" y="1678584"/>
                  </a:lnTo>
                  <a:lnTo>
                    <a:pt x="5113142" y="1721493"/>
                  </a:lnTo>
                  <a:lnTo>
                    <a:pt x="5113312" y="1776362"/>
                  </a:lnTo>
                  <a:lnTo>
                    <a:pt x="5113033" y="1831417"/>
                  </a:lnTo>
                  <a:lnTo>
                    <a:pt x="5107546" y="1874881"/>
                  </a:lnTo>
                  <a:lnTo>
                    <a:pt x="5106601" y="1930210"/>
                  </a:lnTo>
                  <a:lnTo>
                    <a:pt x="5105440" y="1985627"/>
                  </a:lnTo>
                  <a:lnTo>
                    <a:pt x="5099306" y="2029359"/>
                  </a:lnTo>
                  <a:lnTo>
                    <a:pt x="5097947" y="2084858"/>
                  </a:lnTo>
                  <a:lnTo>
                    <a:pt x="5085688" y="2172316"/>
                  </a:lnTo>
                  <a:lnTo>
                    <a:pt x="5309431" y="2080169"/>
                  </a:lnTo>
                  <a:lnTo>
                    <a:pt x="5311126" y="2038267"/>
                  </a:lnTo>
                  <a:lnTo>
                    <a:pt x="5312791" y="1982641"/>
                  </a:lnTo>
                  <a:lnTo>
                    <a:pt x="5313863" y="1927260"/>
                  </a:lnTo>
                  <a:lnTo>
                    <a:pt x="5319177" y="1883867"/>
                  </a:lnTo>
                  <a:lnTo>
                    <a:pt x="5319060" y="1828976"/>
                  </a:lnTo>
                  <a:lnTo>
                    <a:pt x="5318350" y="1774329"/>
                  </a:lnTo>
                  <a:lnTo>
                    <a:pt x="5317045" y="1719927"/>
                  </a:lnTo>
                  <a:lnTo>
                    <a:pt x="5319983" y="1677512"/>
                  </a:lnTo>
                  <a:lnTo>
                    <a:pt x="5317490" y="1623599"/>
                  </a:lnTo>
                  <a:lnTo>
                    <a:pt x="5314403" y="1569931"/>
                  </a:lnTo>
                  <a:lnTo>
                    <a:pt x="5310722" y="1516507"/>
                  </a:lnTo>
                  <a:lnTo>
                    <a:pt x="5306447" y="1463329"/>
                  </a:lnTo>
                  <a:lnTo>
                    <a:pt x="5299930" y="1424808"/>
                  </a:lnTo>
                  <a:lnTo>
                    <a:pt x="5299694" y="1411170"/>
                  </a:lnTo>
                  <a:lnTo>
                    <a:pt x="5293187" y="1400115"/>
                  </a:lnTo>
                  <a:lnTo>
                    <a:pt x="5284745" y="1389857"/>
                  </a:lnTo>
                  <a:lnTo>
                    <a:pt x="5125371" y="1455494"/>
                  </a:lnTo>
                  <a:lnTo>
                    <a:pt x="5123640" y="1448286"/>
                  </a:lnTo>
                  <a:lnTo>
                    <a:pt x="5279876" y="1383941"/>
                  </a:lnTo>
                  <a:lnTo>
                    <a:pt x="5267860" y="1369341"/>
                  </a:lnTo>
                  <a:lnTo>
                    <a:pt x="5259684" y="1358974"/>
                  </a:lnTo>
                  <a:close/>
                </a:path>
                <a:path w="5320030" h="2600960">
                  <a:moveTo>
                    <a:pt x="1218262" y="84132"/>
                  </a:moveTo>
                  <a:lnTo>
                    <a:pt x="35344" y="571306"/>
                  </a:lnTo>
                  <a:lnTo>
                    <a:pt x="44038" y="581460"/>
                  </a:lnTo>
                  <a:lnTo>
                    <a:pt x="48369" y="579677"/>
                  </a:lnTo>
                  <a:lnTo>
                    <a:pt x="58009" y="589442"/>
                  </a:lnTo>
                  <a:lnTo>
                    <a:pt x="68744" y="585021"/>
                  </a:lnTo>
                  <a:lnTo>
                    <a:pt x="79439" y="594351"/>
                  </a:lnTo>
                  <a:lnTo>
                    <a:pt x="121770" y="576917"/>
                  </a:lnTo>
                  <a:lnTo>
                    <a:pt x="163791" y="573346"/>
                  </a:lnTo>
                  <a:lnTo>
                    <a:pt x="201974" y="557621"/>
                  </a:lnTo>
                  <a:lnTo>
                    <a:pt x="245945" y="553246"/>
                  </a:lnTo>
                  <a:lnTo>
                    <a:pt x="285988" y="536755"/>
                  </a:lnTo>
                  <a:lnTo>
                    <a:pt x="420787" y="508709"/>
                  </a:lnTo>
                  <a:lnTo>
                    <a:pt x="464014" y="490907"/>
                  </a:lnTo>
                  <a:lnTo>
                    <a:pt x="512761" y="484565"/>
                  </a:lnTo>
                  <a:lnTo>
                    <a:pt x="557311" y="466218"/>
                  </a:lnTo>
                  <a:lnTo>
                    <a:pt x="607293" y="459368"/>
                  </a:lnTo>
                  <a:lnTo>
                    <a:pt x="652989" y="440549"/>
                  </a:lnTo>
                  <a:lnTo>
                    <a:pt x="704026" y="433264"/>
                  </a:lnTo>
                  <a:lnTo>
                    <a:pt x="750688" y="414047"/>
                  </a:lnTo>
                  <a:lnTo>
                    <a:pt x="802603" y="406401"/>
                  </a:lnTo>
                  <a:lnTo>
                    <a:pt x="850053" y="386859"/>
                  </a:lnTo>
                  <a:lnTo>
                    <a:pt x="955562" y="370877"/>
                  </a:lnTo>
                  <a:lnTo>
                    <a:pt x="1003858" y="350986"/>
                  </a:lnTo>
                  <a:lnTo>
                    <a:pt x="1164236" y="326141"/>
                  </a:lnTo>
                  <a:lnTo>
                    <a:pt x="1213036" y="306043"/>
                  </a:lnTo>
                  <a:lnTo>
                    <a:pt x="1742811" y="225209"/>
                  </a:lnTo>
                  <a:lnTo>
                    <a:pt x="1798983" y="229544"/>
                  </a:lnTo>
                  <a:lnTo>
                    <a:pt x="1949948" y="208576"/>
                  </a:lnTo>
                  <a:lnTo>
                    <a:pt x="2003943" y="213808"/>
                  </a:lnTo>
                  <a:lnTo>
                    <a:pt x="2052446" y="207567"/>
                  </a:lnTo>
                  <a:lnTo>
                    <a:pt x="2105084" y="213358"/>
                  </a:lnTo>
                  <a:lnTo>
                    <a:pt x="2152141" y="207713"/>
                  </a:lnTo>
                  <a:lnTo>
                    <a:pt x="2203245" y="214137"/>
                  </a:lnTo>
                  <a:lnTo>
                    <a:pt x="2248677" y="209160"/>
                  </a:lnTo>
                  <a:lnTo>
                    <a:pt x="2359506" y="218456"/>
                  </a:lnTo>
                  <a:lnTo>
                    <a:pt x="2409402" y="211642"/>
                  </a:lnTo>
                  <a:lnTo>
                    <a:pt x="2463665" y="216764"/>
                  </a:lnTo>
                  <a:lnTo>
                    <a:pt x="2623518" y="233339"/>
                  </a:lnTo>
                  <a:lnTo>
                    <a:pt x="2670950" y="227540"/>
                  </a:lnTo>
                  <a:lnTo>
                    <a:pt x="2773893" y="240083"/>
                  </a:lnTo>
                  <a:lnTo>
                    <a:pt x="2874635" y="253533"/>
                  </a:lnTo>
                  <a:lnTo>
                    <a:pt x="2928989" y="272352"/>
                  </a:lnTo>
                  <a:lnTo>
                    <a:pt x="2977922" y="279669"/>
                  </a:lnTo>
                  <a:lnTo>
                    <a:pt x="3073989" y="295045"/>
                  </a:lnTo>
                  <a:lnTo>
                    <a:pt x="3121099" y="303112"/>
                  </a:lnTo>
                  <a:lnTo>
                    <a:pt x="3172416" y="323183"/>
                  </a:lnTo>
                  <a:lnTo>
                    <a:pt x="3218255" y="331774"/>
                  </a:lnTo>
                  <a:lnTo>
                    <a:pt x="3263441" y="340634"/>
                  </a:lnTo>
                  <a:lnTo>
                    <a:pt x="3312798" y="361512"/>
                  </a:lnTo>
                  <a:lnTo>
                    <a:pt x="3356643" y="370924"/>
                  </a:lnTo>
                  <a:lnTo>
                    <a:pt x="3404637" y="392363"/>
                  </a:lnTo>
                  <a:lnTo>
                    <a:pt x="3451932" y="414090"/>
                  </a:lnTo>
                  <a:lnTo>
                    <a:pt x="3493681" y="424366"/>
                  </a:lnTo>
                  <a:lnTo>
                    <a:pt x="3539543" y="446682"/>
                  </a:lnTo>
                  <a:lnTo>
                    <a:pt x="3584673" y="469301"/>
                  </a:lnTo>
                  <a:lnTo>
                    <a:pt x="3629057" y="492226"/>
                  </a:lnTo>
                  <a:lnTo>
                    <a:pt x="3667850" y="503720"/>
                  </a:lnTo>
                  <a:lnTo>
                    <a:pt x="3710710" y="527272"/>
                  </a:lnTo>
                  <a:lnTo>
                    <a:pt x="3752792" y="551146"/>
                  </a:lnTo>
                  <a:lnTo>
                    <a:pt x="3794083" y="575345"/>
                  </a:lnTo>
                  <a:lnTo>
                    <a:pt x="3834573" y="599875"/>
                  </a:lnTo>
                  <a:lnTo>
                    <a:pt x="3879085" y="636482"/>
                  </a:lnTo>
                  <a:lnTo>
                    <a:pt x="3917936" y="661686"/>
                  </a:lnTo>
                  <a:lnTo>
                    <a:pt x="3954353" y="687893"/>
                  </a:lnTo>
                  <a:lnTo>
                    <a:pt x="3989344" y="714687"/>
                  </a:lnTo>
                  <a:lnTo>
                    <a:pt x="4022986" y="742036"/>
                  </a:lnTo>
                  <a:lnTo>
                    <a:pt x="4060195" y="781652"/>
                  </a:lnTo>
                  <a:lnTo>
                    <a:pt x="4091378" y="810014"/>
                  </a:lnTo>
                  <a:lnTo>
                    <a:pt x="4126285" y="850577"/>
                  </a:lnTo>
                  <a:lnTo>
                    <a:pt x="4155325" y="879822"/>
                  </a:lnTo>
                  <a:lnTo>
                    <a:pt x="4188247" y="921203"/>
                  </a:lnTo>
                  <a:lnTo>
                    <a:pt x="4220296" y="962944"/>
                  </a:lnTo>
                  <a:lnTo>
                    <a:pt x="4246713" y="993268"/>
                  </a:lnTo>
                  <a:lnTo>
                    <a:pt x="4277250" y="1035631"/>
                  </a:lnTo>
                  <a:lnTo>
                    <a:pt x="4307151" y="1078257"/>
                  </a:lnTo>
                  <a:lnTo>
                    <a:pt x="4336494" y="1121111"/>
                  </a:lnTo>
                  <a:lnTo>
                    <a:pt x="4365358" y="1164164"/>
                  </a:lnTo>
                  <a:lnTo>
                    <a:pt x="4393822" y="1207380"/>
                  </a:lnTo>
                  <a:lnTo>
                    <a:pt x="4421966" y="1250729"/>
                  </a:lnTo>
                  <a:lnTo>
                    <a:pt x="4449868" y="1294177"/>
                  </a:lnTo>
                  <a:lnTo>
                    <a:pt x="4477607" y="1337693"/>
                  </a:lnTo>
                  <a:lnTo>
                    <a:pt x="4507755" y="1393951"/>
                  </a:lnTo>
                  <a:lnTo>
                    <a:pt x="4532567" y="1438672"/>
                  </a:lnTo>
                  <a:lnTo>
                    <a:pt x="4556878" y="1483599"/>
                  </a:lnTo>
                  <a:lnTo>
                    <a:pt x="4580690" y="1528732"/>
                  </a:lnTo>
                  <a:lnTo>
                    <a:pt x="4604002" y="1574071"/>
                  </a:lnTo>
                  <a:lnTo>
                    <a:pt x="4626814" y="1619615"/>
                  </a:lnTo>
                  <a:lnTo>
                    <a:pt x="4649126" y="1665366"/>
                  </a:lnTo>
                  <a:lnTo>
                    <a:pt x="4670938" y="1711322"/>
                  </a:lnTo>
                  <a:lnTo>
                    <a:pt x="4697087" y="1769228"/>
                  </a:lnTo>
                  <a:lnTo>
                    <a:pt x="4717899" y="1815596"/>
                  </a:lnTo>
                  <a:lnTo>
                    <a:pt x="4738211" y="1862170"/>
                  </a:lnTo>
                  <a:lnTo>
                    <a:pt x="4758024" y="1908950"/>
                  </a:lnTo>
                  <a:lnTo>
                    <a:pt x="4778870" y="1955304"/>
                  </a:lnTo>
                  <a:lnTo>
                    <a:pt x="4799497" y="2001748"/>
                  </a:lnTo>
                  <a:lnTo>
                    <a:pt x="4820337" y="2048105"/>
                  </a:lnTo>
                  <a:lnTo>
                    <a:pt x="4841820" y="2094197"/>
                  </a:lnTo>
                  <a:lnTo>
                    <a:pt x="4864379" y="2139846"/>
                  </a:lnTo>
                  <a:lnTo>
                    <a:pt x="4888446" y="2184874"/>
                  </a:lnTo>
                  <a:lnTo>
                    <a:pt x="5050050" y="2118318"/>
                  </a:lnTo>
                  <a:lnTo>
                    <a:pt x="5037161" y="2096157"/>
                  </a:lnTo>
                  <a:lnTo>
                    <a:pt x="5012939" y="2051193"/>
                  </a:lnTo>
                  <a:lnTo>
                    <a:pt x="4990027" y="2005689"/>
                  </a:lnTo>
                  <a:lnTo>
                    <a:pt x="4968178" y="1959748"/>
                  </a:lnTo>
                  <a:lnTo>
                    <a:pt x="4947145" y="1913471"/>
                  </a:lnTo>
                  <a:lnTo>
                    <a:pt x="4926678" y="1866961"/>
                  </a:lnTo>
                  <a:lnTo>
                    <a:pt x="4906533" y="1820318"/>
                  </a:lnTo>
                  <a:lnTo>
                    <a:pt x="4886460" y="1773645"/>
                  </a:lnTo>
                  <a:lnTo>
                    <a:pt x="4866212" y="1727045"/>
                  </a:lnTo>
                  <a:lnTo>
                    <a:pt x="4840706" y="1668875"/>
                  </a:lnTo>
                  <a:lnTo>
                    <a:pt x="4819367" y="1622723"/>
                  </a:lnTo>
                  <a:lnTo>
                    <a:pt x="4792893" y="1566519"/>
                  </a:lnTo>
                  <a:lnTo>
                    <a:pt x="4769254" y="1519748"/>
                  </a:lnTo>
                  <a:lnTo>
                    <a:pt x="4750848" y="1486124"/>
                  </a:lnTo>
                  <a:lnTo>
                    <a:pt x="4727342" y="1440865"/>
                  </a:lnTo>
                  <a:lnTo>
                    <a:pt x="4703532" y="1395732"/>
                  </a:lnTo>
                  <a:lnTo>
                    <a:pt x="4679374" y="1350741"/>
                  </a:lnTo>
                  <a:lnTo>
                    <a:pt x="4654827" y="1305911"/>
                  </a:lnTo>
                  <a:lnTo>
                    <a:pt x="4629850" y="1261258"/>
                  </a:lnTo>
                  <a:lnTo>
                    <a:pt x="4604399" y="1216800"/>
                  </a:lnTo>
                  <a:lnTo>
                    <a:pt x="4578435" y="1172554"/>
                  </a:lnTo>
                  <a:lnTo>
                    <a:pt x="4551913" y="1128537"/>
                  </a:lnTo>
                  <a:lnTo>
                    <a:pt x="4524794" y="1084766"/>
                  </a:lnTo>
                  <a:lnTo>
                    <a:pt x="4497034" y="1041259"/>
                  </a:lnTo>
                  <a:lnTo>
                    <a:pt x="4468593" y="998033"/>
                  </a:lnTo>
                  <a:lnTo>
                    <a:pt x="4439428" y="955105"/>
                  </a:lnTo>
                  <a:lnTo>
                    <a:pt x="4414333" y="924236"/>
                  </a:lnTo>
                  <a:lnTo>
                    <a:pt x="4383595" y="881955"/>
                  </a:lnTo>
                  <a:lnTo>
                    <a:pt x="4352007" y="840025"/>
                  </a:lnTo>
                  <a:lnTo>
                    <a:pt x="4319527" y="798462"/>
                  </a:lnTo>
                  <a:lnTo>
                    <a:pt x="4286115" y="757283"/>
                  </a:lnTo>
                  <a:lnTo>
                    <a:pt x="4256564" y="728249"/>
                  </a:lnTo>
                  <a:lnTo>
                    <a:pt x="4221160" y="687890"/>
                  </a:lnTo>
                  <a:lnTo>
                    <a:pt x="4184697" y="647967"/>
                  </a:lnTo>
                  <a:lnTo>
                    <a:pt x="4151970" y="620241"/>
                  </a:lnTo>
                  <a:lnTo>
                    <a:pt x="4113264" y="581242"/>
                  </a:lnTo>
                  <a:lnTo>
                    <a:pt x="4078210" y="554474"/>
                  </a:lnTo>
                  <a:lnTo>
                    <a:pt x="4037094" y="516468"/>
                  </a:lnTo>
                  <a:lnTo>
                    <a:pt x="3999546" y="490727"/>
                  </a:lnTo>
                  <a:lnTo>
                    <a:pt x="3955852" y="453783"/>
                  </a:lnTo>
                  <a:lnTo>
                    <a:pt x="3915643" y="429138"/>
                  </a:lnTo>
                  <a:lnTo>
                    <a:pt x="3874039" y="405067"/>
                  </a:lnTo>
                  <a:lnTo>
                    <a:pt x="3831001" y="381588"/>
                  </a:lnTo>
                  <a:lnTo>
                    <a:pt x="3787060" y="358479"/>
                  </a:lnTo>
                  <a:lnTo>
                    <a:pt x="3742568" y="335598"/>
                  </a:lnTo>
                  <a:lnTo>
                    <a:pt x="3697525" y="312945"/>
                  </a:lnTo>
                  <a:lnTo>
                    <a:pt x="3651930" y="290518"/>
                  </a:lnTo>
                  <a:lnTo>
                    <a:pt x="3605783" y="268318"/>
                  </a:lnTo>
                  <a:lnTo>
                    <a:pt x="3559085" y="246346"/>
                  </a:lnTo>
                  <a:lnTo>
                    <a:pt x="3511835" y="224601"/>
                  </a:lnTo>
                  <a:lnTo>
                    <a:pt x="3468870" y="214826"/>
                  </a:lnTo>
                  <a:lnTo>
                    <a:pt x="3420553" y="193520"/>
                  </a:lnTo>
                  <a:lnTo>
                    <a:pt x="3371756" y="172412"/>
                  </a:lnTo>
                  <a:lnTo>
                    <a:pt x="3327314" y="163245"/>
                  </a:lnTo>
                  <a:lnTo>
                    <a:pt x="3277556" y="142533"/>
                  </a:lnTo>
                  <a:lnTo>
                    <a:pt x="3232154" y="133762"/>
                  </a:lnTo>
                  <a:lnTo>
                    <a:pt x="3181435" y="113445"/>
                  </a:lnTo>
                  <a:lnTo>
                    <a:pt x="3135072" y="105070"/>
                  </a:lnTo>
                  <a:lnTo>
                    <a:pt x="3083392" y="85149"/>
                  </a:lnTo>
                  <a:lnTo>
                    <a:pt x="2940337" y="61656"/>
                  </a:lnTo>
                  <a:lnTo>
                    <a:pt x="2793672" y="39649"/>
                  </a:lnTo>
                  <a:lnTo>
                    <a:pt x="2592675" y="12548"/>
                  </a:lnTo>
                  <a:lnTo>
                    <a:pt x="2541596" y="6115"/>
                  </a:lnTo>
                  <a:lnTo>
                    <a:pt x="2495038" y="11555"/>
                  </a:lnTo>
                  <a:lnTo>
                    <a:pt x="2443328" y="5381"/>
                  </a:lnTo>
                  <a:lnTo>
                    <a:pt x="2396140" y="11080"/>
                  </a:lnTo>
                  <a:lnTo>
                    <a:pt x="2343801" y="5166"/>
                  </a:lnTo>
                  <a:lnTo>
                    <a:pt x="2295983" y="11125"/>
                  </a:lnTo>
                  <a:lnTo>
                    <a:pt x="2189596" y="0"/>
                  </a:lnTo>
                  <a:lnTo>
                    <a:pt x="2140979" y="6287"/>
                  </a:lnTo>
                  <a:lnTo>
                    <a:pt x="2087351" y="904"/>
                  </a:lnTo>
                  <a:lnTo>
                    <a:pt x="2038386" y="7334"/>
                  </a:lnTo>
                  <a:lnTo>
                    <a:pt x="1984411" y="2094"/>
                  </a:lnTo>
                  <a:lnTo>
                    <a:pt x="1935099" y="8668"/>
                  </a:lnTo>
                  <a:lnTo>
                    <a:pt x="1880777" y="3570"/>
                  </a:lnTo>
                  <a:lnTo>
                    <a:pt x="1731277" y="23935"/>
                  </a:lnTo>
                  <a:lnTo>
                    <a:pt x="1676261" y="19124"/>
                  </a:lnTo>
                  <a:lnTo>
                    <a:pt x="1218262" y="84132"/>
                  </a:lnTo>
                  <a:close/>
                </a:path>
                <a:path w="5320030" h="2600960">
                  <a:moveTo>
                    <a:pt x="5124195" y="1444683"/>
                  </a:moveTo>
                  <a:lnTo>
                    <a:pt x="5123640" y="1448286"/>
                  </a:lnTo>
                  <a:lnTo>
                    <a:pt x="5125371" y="1455494"/>
                  </a:lnTo>
                  <a:lnTo>
                    <a:pt x="5124195" y="1444683"/>
                  </a:lnTo>
                  <a:close/>
                </a:path>
                <a:path w="5320030" h="2600960">
                  <a:moveTo>
                    <a:pt x="5123941" y="1442348"/>
                  </a:moveTo>
                  <a:lnTo>
                    <a:pt x="5122370" y="1442995"/>
                  </a:lnTo>
                  <a:lnTo>
                    <a:pt x="5123640" y="1448286"/>
                  </a:lnTo>
                  <a:lnTo>
                    <a:pt x="5124195" y="1444683"/>
                  </a:lnTo>
                  <a:lnTo>
                    <a:pt x="5123941" y="1442348"/>
                  </a:lnTo>
                  <a:close/>
                </a:path>
                <a:path w="5320030" h="2600960">
                  <a:moveTo>
                    <a:pt x="5122748" y="1430671"/>
                  </a:moveTo>
                  <a:lnTo>
                    <a:pt x="5123941" y="1442348"/>
                  </a:lnTo>
                  <a:lnTo>
                    <a:pt x="5124596" y="1442078"/>
                  </a:lnTo>
                  <a:lnTo>
                    <a:pt x="5122748" y="1430671"/>
                  </a:lnTo>
                  <a:close/>
                </a:path>
                <a:path w="5320030" h="2600960">
                  <a:moveTo>
                    <a:pt x="5242771" y="1352204"/>
                  </a:moveTo>
                  <a:lnTo>
                    <a:pt x="5127103" y="1399841"/>
                  </a:lnTo>
                  <a:lnTo>
                    <a:pt x="5127835" y="1413274"/>
                  </a:lnTo>
                  <a:lnTo>
                    <a:pt x="5251976" y="1362148"/>
                  </a:lnTo>
                  <a:lnTo>
                    <a:pt x="5242771" y="1352204"/>
                  </a:lnTo>
                  <a:close/>
                </a:path>
                <a:path w="5320030" h="2600960">
                  <a:moveTo>
                    <a:pt x="5223200" y="1346529"/>
                  </a:moveTo>
                  <a:lnTo>
                    <a:pt x="5136412" y="1382272"/>
                  </a:lnTo>
                  <a:lnTo>
                    <a:pt x="5136276" y="1396063"/>
                  </a:lnTo>
                  <a:lnTo>
                    <a:pt x="5233195" y="1356148"/>
                  </a:lnTo>
                  <a:lnTo>
                    <a:pt x="5223200" y="1346529"/>
                  </a:lnTo>
                  <a:close/>
                </a:path>
                <a:path w="5320030" h="2600960">
                  <a:moveTo>
                    <a:pt x="5195776" y="1344089"/>
                  </a:moveTo>
                  <a:lnTo>
                    <a:pt x="5159526" y="1359018"/>
                  </a:lnTo>
                  <a:lnTo>
                    <a:pt x="5158478" y="1373185"/>
                  </a:lnTo>
                  <a:lnTo>
                    <a:pt x="5206470" y="1353419"/>
                  </a:lnTo>
                  <a:lnTo>
                    <a:pt x="5195776" y="1344089"/>
                  </a:lnTo>
                  <a:close/>
                </a:path>
                <a:path w="5320030" h="2600960">
                  <a:moveTo>
                    <a:pt x="4350394" y="1664782"/>
                  </a:moveTo>
                  <a:lnTo>
                    <a:pt x="4199843" y="1726785"/>
                  </a:lnTo>
                  <a:lnTo>
                    <a:pt x="4201433" y="1739865"/>
                  </a:lnTo>
                  <a:lnTo>
                    <a:pt x="4358425" y="1675209"/>
                  </a:lnTo>
                  <a:lnTo>
                    <a:pt x="4350394" y="1664782"/>
                  </a:lnTo>
                  <a:close/>
                </a:path>
                <a:path w="5320030" h="2600960">
                  <a:moveTo>
                    <a:pt x="4334548" y="1657573"/>
                  </a:moveTo>
                  <a:lnTo>
                    <a:pt x="4206157" y="1710450"/>
                  </a:lnTo>
                  <a:lnTo>
                    <a:pt x="4207067" y="1723810"/>
                  </a:lnTo>
                  <a:lnTo>
                    <a:pt x="4343266" y="1667717"/>
                  </a:lnTo>
                  <a:lnTo>
                    <a:pt x="4334548" y="1657573"/>
                  </a:lnTo>
                  <a:close/>
                </a:path>
                <a:path w="5320030" h="2600960">
                  <a:moveTo>
                    <a:pt x="4316855" y="1651125"/>
                  </a:moveTo>
                  <a:lnTo>
                    <a:pt x="4214293" y="1693364"/>
                  </a:lnTo>
                  <a:lnTo>
                    <a:pt x="4214636" y="1706958"/>
                  </a:lnTo>
                  <a:lnTo>
                    <a:pt x="4326149" y="1661032"/>
                  </a:lnTo>
                  <a:lnTo>
                    <a:pt x="4316855" y="1651125"/>
                  </a:lnTo>
                  <a:close/>
                </a:path>
                <a:path w="5320030" h="2600960">
                  <a:moveTo>
                    <a:pt x="4287490" y="1649484"/>
                  </a:moveTo>
                  <a:lnTo>
                    <a:pt x="4234118" y="1671465"/>
                  </a:lnTo>
                  <a:lnTo>
                    <a:pt x="4228718" y="1687423"/>
                  </a:lnTo>
                  <a:lnTo>
                    <a:pt x="4302518" y="1657029"/>
                  </a:lnTo>
                  <a:lnTo>
                    <a:pt x="4287490" y="1649484"/>
                  </a:lnTo>
                  <a:close/>
                </a:path>
                <a:path w="5320030" h="2600960">
                  <a:moveTo>
                    <a:pt x="918147" y="152793"/>
                  </a:moveTo>
                  <a:lnTo>
                    <a:pt x="3913" y="529311"/>
                  </a:lnTo>
                  <a:lnTo>
                    <a:pt x="8761" y="541050"/>
                  </a:lnTo>
                  <a:lnTo>
                    <a:pt x="9362" y="540802"/>
                  </a:lnTo>
                  <a:lnTo>
                    <a:pt x="15375" y="552061"/>
                  </a:lnTo>
                  <a:lnTo>
                    <a:pt x="21952" y="563087"/>
                  </a:lnTo>
                  <a:lnTo>
                    <a:pt x="24256" y="562138"/>
                  </a:lnTo>
                  <a:lnTo>
                    <a:pt x="31959" y="572700"/>
                  </a:lnTo>
                  <a:lnTo>
                    <a:pt x="1171701" y="103308"/>
                  </a:lnTo>
                  <a:lnTo>
                    <a:pt x="1068626" y="118289"/>
                  </a:lnTo>
                  <a:lnTo>
                    <a:pt x="1021784" y="137580"/>
                  </a:lnTo>
                  <a:lnTo>
                    <a:pt x="918147" y="152793"/>
                  </a:lnTo>
                  <a:close/>
                </a:path>
                <a:path w="5320030" h="2600960">
                  <a:moveTo>
                    <a:pt x="818971" y="179902"/>
                  </a:moveTo>
                  <a:lnTo>
                    <a:pt x="820" y="516850"/>
                  </a:lnTo>
                  <a:lnTo>
                    <a:pt x="4490" y="529074"/>
                  </a:lnTo>
                  <a:lnTo>
                    <a:pt x="871024" y="172200"/>
                  </a:lnTo>
                  <a:lnTo>
                    <a:pt x="818971" y="179902"/>
                  </a:lnTo>
                  <a:close/>
                </a:path>
                <a:path w="5320030" h="2600960">
                  <a:moveTo>
                    <a:pt x="674776" y="225553"/>
                  </a:moveTo>
                  <a:lnTo>
                    <a:pt x="0" y="503453"/>
                  </a:lnTo>
                  <a:lnTo>
                    <a:pt x="2554" y="516136"/>
                  </a:lnTo>
                  <a:lnTo>
                    <a:pt x="725645" y="218338"/>
                  </a:lnTo>
                  <a:lnTo>
                    <a:pt x="674776" y="225553"/>
                  </a:lnTo>
                  <a:close/>
                </a:path>
                <a:path w="5320030" h="2600960">
                  <a:moveTo>
                    <a:pt x="434723" y="296947"/>
                  </a:moveTo>
                  <a:lnTo>
                    <a:pt x="401" y="475818"/>
                  </a:lnTo>
                  <a:lnTo>
                    <a:pt x="1367" y="489155"/>
                  </a:lnTo>
                  <a:lnTo>
                    <a:pt x="2828" y="502288"/>
                  </a:lnTo>
                  <a:lnTo>
                    <a:pt x="628728" y="244517"/>
                  </a:lnTo>
                  <a:lnTo>
                    <a:pt x="577828" y="251745"/>
                  </a:lnTo>
                  <a:lnTo>
                    <a:pt x="485660" y="289703"/>
                  </a:lnTo>
                  <a:lnTo>
                    <a:pt x="434723" y="296947"/>
                  </a:lnTo>
                  <a:close/>
                </a:path>
                <a:path w="5320030" h="2600960">
                  <a:moveTo>
                    <a:pt x="291527" y="342186"/>
                  </a:moveTo>
                  <a:lnTo>
                    <a:pt x="9828" y="458201"/>
                  </a:lnTo>
                  <a:lnTo>
                    <a:pt x="9468" y="472084"/>
                  </a:lnTo>
                  <a:lnTo>
                    <a:pt x="342491" y="334931"/>
                  </a:lnTo>
                  <a:lnTo>
                    <a:pt x="291527" y="342186"/>
                  </a:lnTo>
                  <a:close/>
                </a:path>
                <a:path w="5320030" h="2600960">
                  <a:moveTo>
                    <a:pt x="148273" y="387449"/>
                  </a:moveTo>
                  <a:lnTo>
                    <a:pt x="22532" y="439234"/>
                  </a:lnTo>
                  <a:lnTo>
                    <a:pt x="21235" y="453503"/>
                  </a:lnTo>
                  <a:lnTo>
                    <a:pt x="199253" y="380188"/>
                  </a:lnTo>
                  <a:lnTo>
                    <a:pt x="148273" y="387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55747" y="7083389"/>
              <a:ext cx="4305299" cy="30575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366781" y="7083856"/>
              <a:ext cx="4936490" cy="2188210"/>
            </a:xfrm>
            <a:custGeom>
              <a:avLst/>
              <a:gdLst/>
              <a:ahLst/>
              <a:cxnLst/>
              <a:rect l="l" t="t" r="r" b="b"/>
              <a:pathLst>
                <a:path w="4936490" h="2188209">
                  <a:moveTo>
                    <a:pt x="1481264" y="2103310"/>
                  </a:moveTo>
                  <a:lnTo>
                    <a:pt x="1480654" y="2103628"/>
                  </a:lnTo>
                  <a:lnTo>
                    <a:pt x="1480362" y="2103831"/>
                  </a:lnTo>
                  <a:lnTo>
                    <a:pt x="1480667" y="2103767"/>
                  </a:lnTo>
                  <a:lnTo>
                    <a:pt x="1481264" y="2103310"/>
                  </a:lnTo>
                  <a:close/>
                </a:path>
                <a:path w="4936490" h="2188209">
                  <a:moveTo>
                    <a:pt x="2000885" y="1898218"/>
                  </a:moveTo>
                  <a:lnTo>
                    <a:pt x="1981034" y="1829155"/>
                  </a:lnTo>
                  <a:lnTo>
                    <a:pt x="1936381" y="1802104"/>
                  </a:lnTo>
                  <a:lnTo>
                    <a:pt x="1888299" y="1781035"/>
                  </a:lnTo>
                  <a:lnTo>
                    <a:pt x="1838350" y="1763293"/>
                  </a:lnTo>
                  <a:lnTo>
                    <a:pt x="1788134" y="1746211"/>
                  </a:lnTo>
                  <a:lnTo>
                    <a:pt x="1739201" y="1727174"/>
                  </a:lnTo>
                  <a:lnTo>
                    <a:pt x="1692516" y="1710537"/>
                  </a:lnTo>
                  <a:lnTo>
                    <a:pt x="1649222" y="1693799"/>
                  </a:lnTo>
                  <a:lnTo>
                    <a:pt x="1563217" y="1659026"/>
                  </a:lnTo>
                  <a:lnTo>
                    <a:pt x="1515656" y="1640433"/>
                  </a:lnTo>
                  <a:lnTo>
                    <a:pt x="1461884" y="1620710"/>
                  </a:lnTo>
                  <a:lnTo>
                    <a:pt x="1461033" y="1620621"/>
                  </a:lnTo>
                  <a:lnTo>
                    <a:pt x="1460385" y="1620570"/>
                  </a:lnTo>
                  <a:lnTo>
                    <a:pt x="1456067" y="1620215"/>
                  </a:lnTo>
                  <a:lnTo>
                    <a:pt x="1454734" y="1620342"/>
                  </a:lnTo>
                  <a:lnTo>
                    <a:pt x="1452854" y="1620507"/>
                  </a:lnTo>
                  <a:lnTo>
                    <a:pt x="1450390" y="1620723"/>
                  </a:lnTo>
                  <a:lnTo>
                    <a:pt x="1439278" y="1623656"/>
                  </a:lnTo>
                  <a:lnTo>
                    <a:pt x="1410868" y="1650898"/>
                  </a:lnTo>
                  <a:lnTo>
                    <a:pt x="1406791" y="1667205"/>
                  </a:lnTo>
                  <a:lnTo>
                    <a:pt x="1407210" y="1679181"/>
                  </a:lnTo>
                  <a:lnTo>
                    <a:pt x="1427708" y="1712696"/>
                  </a:lnTo>
                  <a:lnTo>
                    <a:pt x="1477835" y="1735480"/>
                  </a:lnTo>
                  <a:lnTo>
                    <a:pt x="1524825" y="1755101"/>
                  </a:lnTo>
                  <a:lnTo>
                    <a:pt x="1573034" y="1774393"/>
                  </a:lnTo>
                  <a:lnTo>
                    <a:pt x="1621802" y="1793328"/>
                  </a:lnTo>
                  <a:lnTo>
                    <a:pt x="1670431" y="1811883"/>
                  </a:lnTo>
                  <a:lnTo>
                    <a:pt x="1718246" y="1830019"/>
                  </a:lnTo>
                  <a:lnTo>
                    <a:pt x="1764576" y="1847723"/>
                  </a:lnTo>
                  <a:lnTo>
                    <a:pt x="1727809" y="1845564"/>
                  </a:lnTo>
                  <a:lnTo>
                    <a:pt x="1690865" y="1844954"/>
                  </a:lnTo>
                  <a:lnTo>
                    <a:pt x="1617408" y="1845271"/>
                  </a:lnTo>
                  <a:lnTo>
                    <a:pt x="1609369" y="1845437"/>
                  </a:lnTo>
                  <a:lnTo>
                    <a:pt x="1608061" y="1845462"/>
                  </a:lnTo>
                  <a:lnTo>
                    <a:pt x="1565783" y="1846313"/>
                  </a:lnTo>
                  <a:lnTo>
                    <a:pt x="1563395" y="1846313"/>
                  </a:lnTo>
                  <a:lnTo>
                    <a:pt x="1561934" y="1846313"/>
                  </a:lnTo>
                  <a:lnTo>
                    <a:pt x="1514195" y="1846313"/>
                  </a:lnTo>
                  <a:lnTo>
                    <a:pt x="1462633" y="1845233"/>
                  </a:lnTo>
                  <a:lnTo>
                    <a:pt x="1461223" y="1845170"/>
                  </a:lnTo>
                  <a:lnTo>
                    <a:pt x="1460741" y="1845157"/>
                  </a:lnTo>
                  <a:lnTo>
                    <a:pt x="1411109" y="1843100"/>
                  </a:lnTo>
                  <a:lnTo>
                    <a:pt x="1359611" y="1839899"/>
                  </a:lnTo>
                  <a:lnTo>
                    <a:pt x="1308150" y="1835632"/>
                  </a:lnTo>
                  <a:lnTo>
                    <a:pt x="1255839" y="1828469"/>
                  </a:lnTo>
                  <a:lnTo>
                    <a:pt x="1204836" y="1820748"/>
                  </a:lnTo>
                  <a:lnTo>
                    <a:pt x="1155217" y="1812124"/>
                  </a:lnTo>
                  <a:lnTo>
                    <a:pt x="1107008" y="1802269"/>
                  </a:lnTo>
                  <a:lnTo>
                    <a:pt x="1060272" y="1790852"/>
                  </a:lnTo>
                  <a:lnTo>
                    <a:pt x="1015060" y="1777504"/>
                  </a:lnTo>
                  <a:lnTo>
                    <a:pt x="971435" y="1761921"/>
                  </a:lnTo>
                  <a:lnTo>
                    <a:pt x="929424" y="1743760"/>
                  </a:lnTo>
                  <a:lnTo>
                    <a:pt x="889114" y="1722666"/>
                  </a:lnTo>
                  <a:lnTo>
                    <a:pt x="847547" y="1697037"/>
                  </a:lnTo>
                  <a:lnTo>
                    <a:pt x="807377" y="1669529"/>
                  </a:lnTo>
                  <a:lnTo>
                    <a:pt x="768578" y="1640205"/>
                  </a:lnTo>
                  <a:lnTo>
                    <a:pt x="731113" y="1609102"/>
                  </a:lnTo>
                  <a:lnTo>
                    <a:pt x="694944" y="1576285"/>
                  </a:lnTo>
                  <a:lnTo>
                    <a:pt x="660069" y="1541805"/>
                  </a:lnTo>
                  <a:lnTo>
                    <a:pt x="626427" y="1505724"/>
                  </a:lnTo>
                  <a:lnTo>
                    <a:pt x="594004" y="1468081"/>
                  </a:lnTo>
                  <a:lnTo>
                    <a:pt x="562775" y="1428940"/>
                  </a:lnTo>
                  <a:lnTo>
                    <a:pt x="532701" y="1388351"/>
                  </a:lnTo>
                  <a:lnTo>
                    <a:pt x="503758" y="1346377"/>
                  </a:lnTo>
                  <a:lnTo>
                    <a:pt x="475907" y="1303070"/>
                  </a:lnTo>
                  <a:lnTo>
                    <a:pt x="449122" y="1258468"/>
                  </a:lnTo>
                  <a:lnTo>
                    <a:pt x="423379" y="1212646"/>
                  </a:lnTo>
                  <a:lnTo>
                    <a:pt x="398640" y="1165644"/>
                  </a:lnTo>
                  <a:lnTo>
                    <a:pt x="374891" y="1117523"/>
                  </a:lnTo>
                  <a:lnTo>
                    <a:pt x="352082" y="1068336"/>
                  </a:lnTo>
                  <a:lnTo>
                    <a:pt x="330517" y="1025537"/>
                  </a:lnTo>
                  <a:lnTo>
                    <a:pt x="310197" y="981024"/>
                  </a:lnTo>
                  <a:lnTo>
                    <a:pt x="291071" y="934974"/>
                  </a:lnTo>
                  <a:lnTo>
                    <a:pt x="273088" y="887590"/>
                  </a:lnTo>
                  <a:lnTo>
                    <a:pt x="256197" y="839050"/>
                  </a:lnTo>
                  <a:lnTo>
                    <a:pt x="240322" y="789571"/>
                  </a:lnTo>
                  <a:lnTo>
                    <a:pt x="225425" y="739317"/>
                  </a:lnTo>
                  <a:lnTo>
                    <a:pt x="211455" y="688492"/>
                  </a:lnTo>
                  <a:lnTo>
                    <a:pt x="198348" y="637286"/>
                  </a:lnTo>
                  <a:lnTo>
                    <a:pt x="186042" y="585901"/>
                  </a:lnTo>
                  <a:lnTo>
                    <a:pt x="174498" y="534517"/>
                  </a:lnTo>
                  <a:lnTo>
                    <a:pt x="163652" y="483323"/>
                  </a:lnTo>
                  <a:lnTo>
                    <a:pt x="143840" y="382295"/>
                  </a:lnTo>
                  <a:lnTo>
                    <a:pt x="81534" y="24333"/>
                  </a:lnTo>
                  <a:lnTo>
                    <a:pt x="79375" y="19913"/>
                  </a:lnTo>
                  <a:lnTo>
                    <a:pt x="42138" y="0"/>
                  </a:lnTo>
                  <a:lnTo>
                    <a:pt x="37312" y="368"/>
                  </a:lnTo>
                  <a:lnTo>
                    <a:pt x="3543" y="25717"/>
                  </a:lnTo>
                  <a:lnTo>
                    <a:pt x="0" y="39789"/>
                  </a:lnTo>
                  <a:lnTo>
                    <a:pt x="177" y="44831"/>
                  </a:lnTo>
                  <a:lnTo>
                    <a:pt x="18262" y="202412"/>
                  </a:lnTo>
                  <a:lnTo>
                    <a:pt x="38328" y="358292"/>
                  </a:lnTo>
                  <a:lnTo>
                    <a:pt x="53809" y="463880"/>
                  </a:lnTo>
                  <a:lnTo>
                    <a:pt x="63080" y="517093"/>
                  </a:lnTo>
                  <a:lnTo>
                    <a:pt x="73571" y="570039"/>
                  </a:lnTo>
                  <a:lnTo>
                    <a:pt x="85293" y="622706"/>
                  </a:lnTo>
                  <a:lnTo>
                    <a:pt x="98221" y="675106"/>
                  </a:lnTo>
                  <a:lnTo>
                    <a:pt x="112382" y="727240"/>
                  </a:lnTo>
                  <a:lnTo>
                    <a:pt x="127749" y="779094"/>
                  </a:lnTo>
                  <a:lnTo>
                    <a:pt x="144310" y="830592"/>
                  </a:lnTo>
                  <a:lnTo>
                    <a:pt x="162039" y="881621"/>
                  </a:lnTo>
                  <a:lnTo>
                    <a:pt x="180924" y="932180"/>
                  </a:lnTo>
                  <a:lnTo>
                    <a:pt x="200964" y="982281"/>
                  </a:lnTo>
                  <a:lnTo>
                    <a:pt x="222161" y="1031913"/>
                  </a:lnTo>
                  <a:lnTo>
                    <a:pt x="244525" y="1081087"/>
                  </a:lnTo>
                  <a:lnTo>
                    <a:pt x="268046" y="1129792"/>
                  </a:lnTo>
                  <a:lnTo>
                    <a:pt x="287947" y="1174559"/>
                  </a:lnTo>
                  <a:lnTo>
                    <a:pt x="309270" y="1218628"/>
                  </a:lnTo>
                  <a:lnTo>
                    <a:pt x="332028" y="1261960"/>
                  </a:lnTo>
                  <a:lnTo>
                    <a:pt x="356209" y="1304582"/>
                  </a:lnTo>
                  <a:lnTo>
                    <a:pt x="381749" y="1346403"/>
                  </a:lnTo>
                  <a:lnTo>
                    <a:pt x="408622" y="1387309"/>
                  </a:lnTo>
                  <a:lnTo>
                    <a:pt x="436816" y="1427327"/>
                  </a:lnTo>
                  <a:lnTo>
                    <a:pt x="466331" y="1466443"/>
                  </a:lnTo>
                  <a:lnTo>
                    <a:pt x="497090" y="1504581"/>
                  </a:lnTo>
                  <a:lnTo>
                    <a:pt x="529056" y="1541653"/>
                  </a:lnTo>
                  <a:lnTo>
                    <a:pt x="562203" y="1577670"/>
                  </a:lnTo>
                  <a:lnTo>
                    <a:pt x="596544" y="1612620"/>
                  </a:lnTo>
                  <a:lnTo>
                    <a:pt x="632002" y="1646440"/>
                  </a:lnTo>
                  <a:lnTo>
                    <a:pt x="668515" y="1679041"/>
                  </a:lnTo>
                  <a:lnTo>
                    <a:pt x="706069" y="1710448"/>
                  </a:lnTo>
                  <a:lnTo>
                    <a:pt x="744664" y="1740636"/>
                  </a:lnTo>
                  <a:lnTo>
                    <a:pt x="787107" y="1769618"/>
                  </a:lnTo>
                  <a:lnTo>
                    <a:pt x="831037" y="1795386"/>
                  </a:lnTo>
                  <a:lnTo>
                    <a:pt x="876325" y="1818157"/>
                  </a:lnTo>
                  <a:lnTo>
                    <a:pt x="922807" y="1838109"/>
                  </a:lnTo>
                  <a:lnTo>
                    <a:pt x="970368" y="1855470"/>
                  </a:lnTo>
                  <a:lnTo>
                    <a:pt x="1018832" y="1870430"/>
                  </a:lnTo>
                  <a:lnTo>
                    <a:pt x="1068082" y="1883181"/>
                  </a:lnTo>
                  <a:lnTo>
                    <a:pt x="1117968" y="1893938"/>
                  </a:lnTo>
                  <a:lnTo>
                    <a:pt x="1168361" y="1902891"/>
                  </a:lnTo>
                  <a:lnTo>
                    <a:pt x="1219098" y="1910257"/>
                  </a:lnTo>
                  <a:lnTo>
                    <a:pt x="1270038" y="1916226"/>
                  </a:lnTo>
                  <a:lnTo>
                    <a:pt x="1321066" y="1920989"/>
                  </a:lnTo>
                  <a:lnTo>
                    <a:pt x="1372006" y="1924773"/>
                  </a:lnTo>
                  <a:lnTo>
                    <a:pt x="1423657" y="1927796"/>
                  </a:lnTo>
                  <a:lnTo>
                    <a:pt x="1472755" y="1930133"/>
                  </a:lnTo>
                  <a:lnTo>
                    <a:pt x="1524622" y="1930819"/>
                  </a:lnTo>
                  <a:lnTo>
                    <a:pt x="1525854" y="1930806"/>
                  </a:lnTo>
                  <a:lnTo>
                    <a:pt x="1530997" y="1930742"/>
                  </a:lnTo>
                  <a:lnTo>
                    <a:pt x="1572742" y="1930260"/>
                  </a:lnTo>
                  <a:lnTo>
                    <a:pt x="1578508" y="1930171"/>
                  </a:lnTo>
                  <a:lnTo>
                    <a:pt x="1620354" y="1929333"/>
                  </a:lnTo>
                  <a:lnTo>
                    <a:pt x="1626565" y="1929231"/>
                  </a:lnTo>
                  <a:lnTo>
                    <a:pt x="1671586" y="1928710"/>
                  </a:lnTo>
                  <a:lnTo>
                    <a:pt x="1717471" y="1929472"/>
                  </a:lnTo>
                  <a:lnTo>
                    <a:pt x="1761502" y="1932355"/>
                  </a:lnTo>
                  <a:lnTo>
                    <a:pt x="1767573" y="1933206"/>
                  </a:lnTo>
                  <a:lnTo>
                    <a:pt x="1803501" y="1938235"/>
                  </a:lnTo>
                  <a:lnTo>
                    <a:pt x="1759534" y="1963534"/>
                  </a:lnTo>
                  <a:lnTo>
                    <a:pt x="1712658" y="1988947"/>
                  </a:lnTo>
                  <a:lnTo>
                    <a:pt x="1664360" y="2013991"/>
                  </a:lnTo>
                  <a:lnTo>
                    <a:pt x="1616138" y="2038210"/>
                  </a:lnTo>
                  <a:lnTo>
                    <a:pt x="1569478" y="2061121"/>
                  </a:lnTo>
                  <a:lnTo>
                    <a:pt x="1525866" y="2082253"/>
                  </a:lnTo>
                  <a:lnTo>
                    <a:pt x="1506880" y="2091182"/>
                  </a:lnTo>
                  <a:lnTo>
                    <a:pt x="1496085" y="2096160"/>
                  </a:lnTo>
                  <a:lnTo>
                    <a:pt x="1488160" y="2099741"/>
                  </a:lnTo>
                  <a:lnTo>
                    <a:pt x="1483156" y="2102332"/>
                  </a:lnTo>
                  <a:lnTo>
                    <a:pt x="1481277" y="2103424"/>
                  </a:lnTo>
                  <a:lnTo>
                    <a:pt x="1480667" y="2103767"/>
                  </a:lnTo>
                  <a:lnTo>
                    <a:pt x="1478889" y="2104783"/>
                  </a:lnTo>
                  <a:lnTo>
                    <a:pt x="1478076" y="2105342"/>
                  </a:lnTo>
                  <a:lnTo>
                    <a:pt x="1457147" y="2132304"/>
                  </a:lnTo>
                  <a:lnTo>
                    <a:pt x="1457134" y="2131936"/>
                  </a:lnTo>
                  <a:lnTo>
                    <a:pt x="1455928" y="2138883"/>
                  </a:lnTo>
                  <a:lnTo>
                    <a:pt x="1455902" y="2138159"/>
                  </a:lnTo>
                  <a:lnTo>
                    <a:pt x="1455661" y="2145741"/>
                  </a:lnTo>
                  <a:lnTo>
                    <a:pt x="1478407" y="2182482"/>
                  </a:lnTo>
                  <a:lnTo>
                    <a:pt x="1505432" y="2188172"/>
                  </a:lnTo>
                  <a:lnTo>
                    <a:pt x="1513611" y="2185441"/>
                  </a:lnTo>
                  <a:lnTo>
                    <a:pt x="1529994" y="2180628"/>
                  </a:lnTo>
                  <a:lnTo>
                    <a:pt x="1574558" y="2163940"/>
                  </a:lnTo>
                  <a:lnTo>
                    <a:pt x="1618627" y="2146198"/>
                  </a:lnTo>
                  <a:lnTo>
                    <a:pt x="1662201" y="2127377"/>
                  </a:lnTo>
                  <a:lnTo>
                    <a:pt x="1705279" y="2107488"/>
                  </a:lnTo>
                  <a:lnTo>
                    <a:pt x="1747875" y="2086533"/>
                  </a:lnTo>
                  <a:lnTo>
                    <a:pt x="1789963" y="2064499"/>
                  </a:lnTo>
                  <a:lnTo>
                    <a:pt x="1831568" y="2041398"/>
                  </a:lnTo>
                  <a:lnTo>
                    <a:pt x="1860969" y="2023757"/>
                  </a:lnTo>
                  <a:lnTo>
                    <a:pt x="1895081" y="2003729"/>
                  </a:lnTo>
                  <a:lnTo>
                    <a:pt x="1930019" y="1981238"/>
                  </a:lnTo>
                  <a:lnTo>
                    <a:pt x="1961883" y="1956206"/>
                  </a:lnTo>
                  <a:lnTo>
                    <a:pt x="1986800" y="1928558"/>
                  </a:lnTo>
                  <a:lnTo>
                    <a:pt x="2000885" y="1898218"/>
                  </a:lnTo>
                  <a:close/>
                </a:path>
                <a:path w="4936490" h="2188209">
                  <a:moveTo>
                    <a:pt x="4935994" y="1661972"/>
                  </a:moveTo>
                  <a:lnTo>
                    <a:pt x="3408210" y="1661972"/>
                  </a:lnTo>
                  <a:lnTo>
                    <a:pt x="3408210" y="1919109"/>
                  </a:lnTo>
                  <a:lnTo>
                    <a:pt x="4935994" y="1919109"/>
                  </a:lnTo>
                  <a:lnTo>
                    <a:pt x="4935994" y="16619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173600" y="2461946"/>
            <a:ext cx="424307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2)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Digite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CPF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aguarde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verificação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sistema.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334" y="7182442"/>
            <a:ext cx="920369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Obs.: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você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já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realizou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cadastro,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sistema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irá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sinalizar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conta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já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existe.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Caso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não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lembre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sua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senha,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faça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procedimento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redefinição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senha.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51517"/>
            <a:ext cx="2876388" cy="5593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16000" y="1033640"/>
            <a:ext cx="1087119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Primeiro</a:t>
            </a:r>
            <a:r>
              <a:rPr sz="4800" spc="-40" dirty="0"/>
              <a:t> </a:t>
            </a:r>
            <a:r>
              <a:rPr sz="4800" dirty="0"/>
              <a:t>Passo:</a:t>
            </a:r>
            <a:r>
              <a:rPr sz="4800" spc="-35" dirty="0"/>
              <a:t> </a:t>
            </a:r>
            <a:r>
              <a:rPr sz="4800" spc="-25" dirty="0"/>
              <a:t>Cadastre-</a:t>
            </a:r>
            <a:r>
              <a:rPr sz="4800" dirty="0"/>
              <a:t>se</a:t>
            </a:r>
            <a:r>
              <a:rPr sz="4800" spc="-35" dirty="0"/>
              <a:t> </a:t>
            </a:r>
            <a:r>
              <a:rPr sz="4800" dirty="0"/>
              <a:t>no</a:t>
            </a:r>
            <a:r>
              <a:rPr sz="4800" spc="-35" dirty="0"/>
              <a:t> </a:t>
            </a:r>
            <a:r>
              <a:rPr sz="4800" spc="-10" dirty="0"/>
              <a:t>sistema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000" y="1844973"/>
            <a:ext cx="1388681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3)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Inexistindo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CPF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sistema,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aparecerá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formulário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preenchimento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candidato.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9900" y="72477"/>
            <a:ext cx="2578100" cy="102838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5622" y="2972117"/>
            <a:ext cx="11560330" cy="590549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487884" y="2976048"/>
            <a:ext cx="1935480" cy="2238375"/>
          </a:xfrm>
          <a:custGeom>
            <a:avLst/>
            <a:gdLst/>
            <a:ahLst/>
            <a:cxnLst/>
            <a:rect l="l" t="t" r="r" b="b"/>
            <a:pathLst>
              <a:path w="1935479" h="2238375">
                <a:moveTo>
                  <a:pt x="1348801" y="1726070"/>
                </a:moveTo>
                <a:lnTo>
                  <a:pt x="1348801" y="1714078"/>
                </a:lnTo>
                <a:lnTo>
                  <a:pt x="1349660" y="1708865"/>
                </a:lnTo>
                <a:lnTo>
                  <a:pt x="1377437" y="1673893"/>
                </a:lnTo>
                <a:lnTo>
                  <a:pt x="1396473" y="1669029"/>
                </a:lnTo>
                <a:lnTo>
                  <a:pt x="1398354" y="1668929"/>
                </a:lnTo>
                <a:lnTo>
                  <a:pt x="1399698" y="1668858"/>
                </a:lnTo>
                <a:lnTo>
                  <a:pt x="1403993" y="1669359"/>
                </a:lnTo>
                <a:lnTo>
                  <a:pt x="1404644" y="1669435"/>
                </a:lnTo>
                <a:lnTo>
                  <a:pt x="1405493" y="1669547"/>
                </a:lnTo>
                <a:lnTo>
                  <a:pt x="1458533" y="1691148"/>
                </a:lnTo>
                <a:lnTo>
                  <a:pt x="1505410" y="1711395"/>
                </a:lnTo>
                <a:lnTo>
                  <a:pt x="1590151" y="1749175"/>
                </a:lnTo>
                <a:lnTo>
                  <a:pt x="1632822" y="1767412"/>
                </a:lnTo>
                <a:lnTo>
                  <a:pt x="1678898" y="1785681"/>
                </a:lnTo>
                <a:lnTo>
                  <a:pt x="1727131" y="1806432"/>
                </a:lnTo>
                <a:lnTo>
                  <a:pt x="1776723" y="1825254"/>
                </a:lnTo>
                <a:lnTo>
                  <a:pt x="1826008" y="1844741"/>
                </a:lnTo>
                <a:lnTo>
                  <a:pt x="1873324" y="1867489"/>
                </a:lnTo>
                <a:lnTo>
                  <a:pt x="1917007" y="1896093"/>
                </a:lnTo>
                <a:lnTo>
                  <a:pt x="1934958" y="1932695"/>
                </a:lnTo>
                <a:lnTo>
                  <a:pt x="1934422" y="1965804"/>
                </a:lnTo>
                <a:lnTo>
                  <a:pt x="1893404" y="2022387"/>
                </a:lnTo>
                <a:lnTo>
                  <a:pt x="1860679" y="2046286"/>
                </a:lnTo>
                <a:lnTo>
                  <a:pt x="1824980" y="2067540"/>
                </a:lnTo>
                <a:lnTo>
                  <a:pt x="1790185" y="2086360"/>
                </a:lnTo>
                <a:lnTo>
                  <a:pt x="1760173" y="2102960"/>
                </a:lnTo>
                <a:lnTo>
                  <a:pt x="1735747" y="2115423"/>
                </a:lnTo>
                <a:lnTo>
                  <a:pt x="1735747" y="1998877"/>
                </a:lnTo>
                <a:lnTo>
                  <a:pt x="1700020" y="1992589"/>
                </a:lnTo>
                <a:lnTo>
                  <a:pt x="1700020" y="1907044"/>
                </a:lnTo>
                <a:lnTo>
                  <a:pt x="1654342" y="1887732"/>
                </a:lnTo>
                <a:lnTo>
                  <a:pt x="1607191" y="1867927"/>
                </a:lnTo>
                <a:lnTo>
                  <a:pt x="1559244" y="1847680"/>
                </a:lnTo>
                <a:lnTo>
                  <a:pt x="1511178" y="1827043"/>
                </a:lnTo>
                <a:lnTo>
                  <a:pt x="1463672" y="1806068"/>
                </a:lnTo>
                <a:lnTo>
                  <a:pt x="1417402" y="1784806"/>
                </a:lnTo>
                <a:lnTo>
                  <a:pt x="1373047" y="1763307"/>
                </a:lnTo>
                <a:lnTo>
                  <a:pt x="1349795" y="1731688"/>
                </a:lnTo>
                <a:lnTo>
                  <a:pt x="1348801" y="1726070"/>
                </a:lnTo>
                <a:close/>
              </a:path>
              <a:path w="1935479" h="2238375">
                <a:moveTo>
                  <a:pt x="1407921" y="2152642"/>
                </a:moveTo>
                <a:lnTo>
                  <a:pt x="1409845" y="2151626"/>
                </a:lnTo>
                <a:lnTo>
                  <a:pt x="1414933" y="2149210"/>
                </a:lnTo>
                <a:lnTo>
                  <a:pt x="1422986" y="2145912"/>
                </a:lnTo>
                <a:lnTo>
                  <a:pt x="1433947" y="2141315"/>
                </a:lnTo>
                <a:lnTo>
                  <a:pt x="1497554" y="2113467"/>
                </a:lnTo>
                <a:lnTo>
                  <a:pt x="1544992" y="2092206"/>
                </a:lnTo>
                <a:lnTo>
                  <a:pt x="1594038" y="2069697"/>
                </a:lnTo>
                <a:lnTo>
                  <a:pt x="1643183" y="2046359"/>
                </a:lnTo>
                <a:lnTo>
                  <a:pt x="1690922" y="2022612"/>
                </a:lnTo>
                <a:lnTo>
                  <a:pt x="1735747" y="1998877"/>
                </a:lnTo>
                <a:lnTo>
                  <a:pt x="1735747" y="2115423"/>
                </a:lnTo>
                <a:lnTo>
                  <a:pt x="1674949" y="2145124"/>
                </a:lnTo>
                <a:lnTo>
                  <a:pt x="1631652" y="2164575"/>
                </a:lnTo>
                <a:lnTo>
                  <a:pt x="1587899" y="2182939"/>
                </a:lnTo>
                <a:lnTo>
                  <a:pt x="1543690" y="2200216"/>
                </a:lnTo>
                <a:lnTo>
                  <a:pt x="1499024" y="2216406"/>
                </a:lnTo>
                <a:lnTo>
                  <a:pt x="1453902" y="2231508"/>
                </a:lnTo>
                <a:lnTo>
                  <a:pt x="1437368" y="2235749"/>
                </a:lnTo>
                <a:lnTo>
                  <a:pt x="1429093" y="2238190"/>
                </a:lnTo>
                <a:lnTo>
                  <a:pt x="1420319" y="2237303"/>
                </a:lnTo>
                <a:lnTo>
                  <a:pt x="1413410" y="2235104"/>
                </a:lnTo>
                <a:lnTo>
                  <a:pt x="1413410" y="2150819"/>
                </a:lnTo>
                <a:lnTo>
                  <a:pt x="1407921" y="2152642"/>
                </a:lnTo>
                <a:close/>
              </a:path>
              <a:path w="1935479" h="2238375">
                <a:moveTo>
                  <a:pt x="0" y="43335"/>
                </a:moveTo>
                <a:lnTo>
                  <a:pt x="0" y="38285"/>
                </a:lnTo>
                <a:lnTo>
                  <a:pt x="778" y="33635"/>
                </a:lnTo>
                <a:lnTo>
                  <a:pt x="29050" y="2267"/>
                </a:lnTo>
                <a:lnTo>
                  <a:pt x="43511" y="0"/>
                </a:lnTo>
                <a:lnTo>
                  <a:pt x="53266" y="1267"/>
                </a:lnTo>
                <a:lnTo>
                  <a:pt x="131721" y="385633"/>
                </a:lnTo>
                <a:lnTo>
                  <a:pt x="147979" y="487296"/>
                </a:lnTo>
                <a:lnTo>
                  <a:pt x="157023" y="538836"/>
                </a:lnTo>
                <a:lnTo>
                  <a:pt x="166758" y="590596"/>
                </a:lnTo>
                <a:lnTo>
                  <a:pt x="177248" y="642386"/>
                </a:lnTo>
                <a:lnTo>
                  <a:pt x="188553" y="694016"/>
                </a:lnTo>
                <a:lnTo>
                  <a:pt x="200735" y="745298"/>
                </a:lnTo>
                <a:lnTo>
                  <a:pt x="213856" y="796040"/>
                </a:lnTo>
                <a:lnTo>
                  <a:pt x="227978" y="846054"/>
                </a:lnTo>
                <a:lnTo>
                  <a:pt x="243163" y="895150"/>
                </a:lnTo>
                <a:lnTo>
                  <a:pt x="259471" y="943139"/>
                </a:lnTo>
                <a:lnTo>
                  <a:pt x="276966" y="989830"/>
                </a:lnTo>
                <a:lnTo>
                  <a:pt x="295708" y="1035033"/>
                </a:lnTo>
                <a:lnTo>
                  <a:pt x="315760" y="1078561"/>
                </a:lnTo>
                <a:lnTo>
                  <a:pt x="336826" y="1128519"/>
                </a:lnTo>
                <a:lnTo>
                  <a:pt x="358877" y="1177445"/>
                </a:lnTo>
                <a:lnTo>
                  <a:pt x="381947" y="1225285"/>
                </a:lnTo>
                <a:lnTo>
                  <a:pt x="406065" y="1271986"/>
                </a:lnTo>
                <a:lnTo>
                  <a:pt x="431265" y="1317495"/>
                </a:lnTo>
                <a:lnTo>
                  <a:pt x="457577" y="1361760"/>
                </a:lnTo>
                <a:lnTo>
                  <a:pt x="485033" y="1404726"/>
                </a:lnTo>
                <a:lnTo>
                  <a:pt x="513665" y="1446341"/>
                </a:lnTo>
                <a:lnTo>
                  <a:pt x="543504" y="1486552"/>
                </a:lnTo>
                <a:lnTo>
                  <a:pt x="574583" y="1525306"/>
                </a:lnTo>
                <a:lnTo>
                  <a:pt x="606932" y="1562551"/>
                </a:lnTo>
                <a:lnTo>
                  <a:pt x="640584" y="1598232"/>
                </a:lnTo>
                <a:lnTo>
                  <a:pt x="675570" y="1632297"/>
                </a:lnTo>
                <a:lnTo>
                  <a:pt x="711922" y="1664693"/>
                </a:lnTo>
                <a:lnTo>
                  <a:pt x="749671" y="1695367"/>
                </a:lnTo>
                <a:lnTo>
                  <a:pt x="788849" y="1724266"/>
                </a:lnTo>
                <a:lnTo>
                  <a:pt x="829487" y="1751337"/>
                </a:lnTo>
                <a:lnTo>
                  <a:pt x="869042" y="1773831"/>
                </a:lnTo>
                <a:lnTo>
                  <a:pt x="910380" y="1793463"/>
                </a:lnTo>
                <a:lnTo>
                  <a:pt x="953438" y="1810569"/>
                </a:lnTo>
                <a:lnTo>
                  <a:pt x="998151" y="1825485"/>
                </a:lnTo>
                <a:lnTo>
                  <a:pt x="1044456" y="1838545"/>
                </a:lnTo>
                <a:lnTo>
                  <a:pt x="1092288" y="1850085"/>
                </a:lnTo>
                <a:lnTo>
                  <a:pt x="1141583" y="1860441"/>
                </a:lnTo>
                <a:lnTo>
                  <a:pt x="1192278" y="1869949"/>
                </a:lnTo>
                <a:lnTo>
                  <a:pt x="1244308" y="1878944"/>
                </a:lnTo>
                <a:lnTo>
                  <a:pt x="1295586" y="1885011"/>
                </a:lnTo>
                <a:lnTo>
                  <a:pt x="1346935" y="1890017"/>
                </a:lnTo>
                <a:lnTo>
                  <a:pt x="1396473" y="1893817"/>
                </a:lnTo>
                <a:lnTo>
                  <a:pt x="1449843" y="1896845"/>
                </a:lnTo>
                <a:lnTo>
                  <a:pt x="1497554" y="1898531"/>
                </a:lnTo>
                <a:lnTo>
                  <a:pt x="1543690" y="1899291"/>
                </a:lnTo>
                <a:lnTo>
                  <a:pt x="1544992" y="1899310"/>
                </a:lnTo>
                <a:lnTo>
                  <a:pt x="1553033" y="1899428"/>
                </a:lnTo>
                <a:lnTo>
                  <a:pt x="1626461" y="1901698"/>
                </a:lnTo>
                <a:lnTo>
                  <a:pt x="1663353" y="1903600"/>
                </a:lnTo>
                <a:lnTo>
                  <a:pt x="1700020" y="1907044"/>
                </a:lnTo>
                <a:lnTo>
                  <a:pt x="1700020" y="1992589"/>
                </a:lnTo>
                <a:lnTo>
                  <a:pt x="1693977" y="1991525"/>
                </a:lnTo>
                <a:lnTo>
                  <a:pt x="1650077" y="1987088"/>
                </a:lnTo>
                <a:lnTo>
                  <a:pt x="1604252" y="1984726"/>
                </a:lnTo>
                <a:lnTo>
                  <a:pt x="1559244" y="1983656"/>
                </a:lnTo>
                <a:lnTo>
                  <a:pt x="1553033" y="1983541"/>
                </a:lnTo>
                <a:lnTo>
                  <a:pt x="1511178" y="1982911"/>
                </a:lnTo>
                <a:lnTo>
                  <a:pt x="1505410" y="1982806"/>
                </a:lnTo>
                <a:lnTo>
                  <a:pt x="1463672" y="1981822"/>
                </a:lnTo>
                <a:lnTo>
                  <a:pt x="1458533" y="1981701"/>
                </a:lnTo>
                <a:lnTo>
                  <a:pt x="1457307" y="1981672"/>
                </a:lnTo>
                <a:lnTo>
                  <a:pt x="1409845" y="1979388"/>
                </a:lnTo>
                <a:lnTo>
                  <a:pt x="1407303" y="1979265"/>
                </a:lnTo>
                <a:lnTo>
                  <a:pt x="1405493" y="1979166"/>
                </a:lnTo>
                <a:lnTo>
                  <a:pt x="1356508" y="1975111"/>
                </a:lnTo>
                <a:lnTo>
                  <a:pt x="1304997" y="1970271"/>
                </a:lnTo>
                <a:lnTo>
                  <a:pt x="1254214" y="1964707"/>
                </a:lnTo>
                <a:lnTo>
                  <a:pt x="1203393" y="1958148"/>
                </a:lnTo>
                <a:lnTo>
                  <a:pt x="1152685" y="1950398"/>
                </a:lnTo>
                <a:lnTo>
                  <a:pt x="1102237" y="1941261"/>
                </a:lnTo>
                <a:lnTo>
                  <a:pt x="1052199" y="1930539"/>
                </a:lnTo>
                <a:lnTo>
                  <a:pt x="1002719" y="1918038"/>
                </a:lnTo>
                <a:lnTo>
                  <a:pt x="953946" y="1903562"/>
                </a:lnTo>
                <a:lnTo>
                  <a:pt x="906030" y="1886913"/>
                </a:lnTo>
                <a:lnTo>
                  <a:pt x="859118" y="1867897"/>
                </a:lnTo>
                <a:lnTo>
                  <a:pt x="813360" y="1846316"/>
                </a:lnTo>
                <a:lnTo>
                  <a:pt x="768904" y="1821976"/>
                </a:lnTo>
                <a:lnTo>
                  <a:pt x="725899" y="1794680"/>
                </a:lnTo>
                <a:lnTo>
                  <a:pt x="684495" y="1764231"/>
                </a:lnTo>
                <a:lnTo>
                  <a:pt x="646984" y="1732703"/>
                </a:lnTo>
                <a:lnTo>
                  <a:pt x="610560" y="1700004"/>
                </a:lnTo>
                <a:lnTo>
                  <a:pt x="575221" y="1666135"/>
                </a:lnTo>
                <a:lnTo>
                  <a:pt x="540968" y="1631095"/>
                </a:lnTo>
                <a:lnTo>
                  <a:pt x="507872" y="1594960"/>
                </a:lnTo>
                <a:lnTo>
                  <a:pt x="476005" y="1557805"/>
                </a:lnTo>
                <a:lnTo>
                  <a:pt x="445367" y="1519630"/>
                </a:lnTo>
                <a:lnTo>
                  <a:pt x="415958" y="1480436"/>
                </a:lnTo>
                <a:lnTo>
                  <a:pt x="387839" y="1440307"/>
                </a:lnTo>
                <a:lnTo>
                  <a:pt x="361071" y="1399326"/>
                </a:lnTo>
                <a:lnTo>
                  <a:pt x="335653" y="1357494"/>
                </a:lnTo>
                <a:lnTo>
                  <a:pt x="311587" y="1314810"/>
                </a:lnTo>
                <a:lnTo>
                  <a:pt x="288921" y="1271367"/>
                </a:lnTo>
                <a:lnTo>
                  <a:pt x="267705" y="1227255"/>
                </a:lnTo>
                <a:lnTo>
                  <a:pt x="247939" y="1182475"/>
                </a:lnTo>
                <a:lnTo>
                  <a:pt x="229623" y="1137026"/>
                </a:lnTo>
                <a:lnTo>
                  <a:pt x="207824" y="1087524"/>
                </a:lnTo>
                <a:lnTo>
                  <a:pt x="187200" y="1037600"/>
                </a:lnTo>
                <a:lnTo>
                  <a:pt x="167752" y="987252"/>
                </a:lnTo>
                <a:lnTo>
                  <a:pt x="149480" y="936481"/>
                </a:lnTo>
                <a:lnTo>
                  <a:pt x="132383" y="885287"/>
                </a:lnTo>
                <a:lnTo>
                  <a:pt x="116462" y="833670"/>
                </a:lnTo>
                <a:lnTo>
                  <a:pt x="101717" y="781630"/>
                </a:lnTo>
                <a:lnTo>
                  <a:pt x="88173" y="729264"/>
                </a:lnTo>
                <a:lnTo>
                  <a:pt x="75858" y="676670"/>
                </a:lnTo>
                <a:lnTo>
                  <a:pt x="64772" y="623848"/>
                </a:lnTo>
                <a:lnTo>
                  <a:pt x="54914" y="570797"/>
                </a:lnTo>
                <a:lnTo>
                  <a:pt x="46284" y="517518"/>
                </a:lnTo>
                <a:lnTo>
                  <a:pt x="38883" y="464011"/>
                </a:lnTo>
                <a:lnTo>
                  <a:pt x="27128" y="357941"/>
                </a:lnTo>
                <a:lnTo>
                  <a:pt x="12544" y="201455"/>
                </a:lnTo>
                <a:lnTo>
                  <a:pt x="0" y="43335"/>
                </a:lnTo>
                <a:close/>
              </a:path>
              <a:path w="1935479" h="2238375">
                <a:moveTo>
                  <a:pt x="1404644" y="2154447"/>
                </a:moveTo>
                <a:lnTo>
                  <a:pt x="1405493" y="2153924"/>
                </a:lnTo>
                <a:lnTo>
                  <a:pt x="1407921" y="2152642"/>
                </a:lnTo>
                <a:lnTo>
                  <a:pt x="1413410" y="2150819"/>
                </a:lnTo>
                <a:lnTo>
                  <a:pt x="1404644" y="2154447"/>
                </a:lnTo>
                <a:close/>
              </a:path>
              <a:path w="1935479" h="2238375">
                <a:moveTo>
                  <a:pt x="1380836" y="2194041"/>
                </a:moveTo>
                <a:lnTo>
                  <a:pt x="1381343" y="2186469"/>
                </a:lnTo>
                <a:lnTo>
                  <a:pt x="1381343" y="2187192"/>
                </a:lnTo>
                <a:lnTo>
                  <a:pt x="1382792" y="2180290"/>
                </a:lnTo>
                <a:lnTo>
                  <a:pt x="1382792" y="2180657"/>
                </a:lnTo>
                <a:lnTo>
                  <a:pt x="1384821" y="2175153"/>
                </a:lnTo>
                <a:lnTo>
                  <a:pt x="1387898" y="2169559"/>
                </a:lnTo>
                <a:lnTo>
                  <a:pt x="1413410" y="2150819"/>
                </a:lnTo>
                <a:lnTo>
                  <a:pt x="1413410" y="2235104"/>
                </a:lnTo>
                <a:lnTo>
                  <a:pt x="1382792" y="2206623"/>
                </a:lnTo>
                <a:lnTo>
                  <a:pt x="1381343" y="2200405"/>
                </a:lnTo>
                <a:lnTo>
                  <a:pt x="1380836" y="2194041"/>
                </a:lnTo>
                <a:close/>
              </a:path>
              <a:path w="1935479" h="2238375">
                <a:moveTo>
                  <a:pt x="1407001" y="2153026"/>
                </a:moveTo>
                <a:lnTo>
                  <a:pt x="1407303" y="2152833"/>
                </a:lnTo>
                <a:lnTo>
                  <a:pt x="1407921" y="2152540"/>
                </a:lnTo>
                <a:lnTo>
                  <a:pt x="1407303" y="2152968"/>
                </a:lnTo>
                <a:lnTo>
                  <a:pt x="1407001" y="2153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9074" y="9178321"/>
            <a:ext cx="8469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Obs.: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Preencha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dados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anexe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final.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15" y="311158"/>
            <a:ext cx="3086353" cy="600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09122" y="1015732"/>
            <a:ext cx="13849350" cy="1964448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4800" dirty="0"/>
              <a:t>Primeiro</a:t>
            </a:r>
            <a:r>
              <a:rPr sz="4800" spc="-40" dirty="0"/>
              <a:t> </a:t>
            </a:r>
            <a:r>
              <a:rPr sz="4800" dirty="0"/>
              <a:t>Passo:</a:t>
            </a:r>
            <a:r>
              <a:rPr sz="4800" spc="-35" dirty="0"/>
              <a:t> </a:t>
            </a:r>
            <a:r>
              <a:rPr sz="4800" spc="-25" dirty="0"/>
              <a:t>Cadastre-</a:t>
            </a:r>
            <a:r>
              <a:rPr sz="4800" dirty="0"/>
              <a:t>se</a:t>
            </a:r>
            <a:r>
              <a:rPr sz="4800" spc="-35" dirty="0"/>
              <a:t> </a:t>
            </a:r>
            <a:r>
              <a:rPr sz="4800" dirty="0"/>
              <a:t>no</a:t>
            </a:r>
            <a:r>
              <a:rPr sz="4800" spc="-35" dirty="0"/>
              <a:t> </a:t>
            </a:r>
            <a:r>
              <a:rPr sz="4800" spc="-10" dirty="0"/>
              <a:t>sistema</a:t>
            </a:r>
          </a:p>
          <a:p>
            <a:pPr marL="12700" marR="5080">
              <a:lnSpc>
                <a:spcPct val="116700"/>
              </a:lnSpc>
              <a:spcBef>
                <a:spcPts val="325"/>
              </a:spcBef>
            </a:pPr>
            <a:r>
              <a:rPr sz="2800" dirty="0"/>
              <a:t>Importante:</a:t>
            </a:r>
            <a:r>
              <a:rPr sz="2800" spc="-40" dirty="0"/>
              <a:t> </a:t>
            </a:r>
            <a:r>
              <a:rPr sz="2800" dirty="0"/>
              <a:t>Anexe</a:t>
            </a:r>
            <a:r>
              <a:rPr sz="2800" spc="-35" dirty="0"/>
              <a:t> </a:t>
            </a:r>
            <a:r>
              <a:rPr sz="2800" dirty="0"/>
              <a:t>todos</a:t>
            </a:r>
            <a:r>
              <a:rPr sz="2800" spc="-35" dirty="0"/>
              <a:t> </a:t>
            </a:r>
            <a:r>
              <a:rPr sz="2800" dirty="0"/>
              <a:t>os</a:t>
            </a:r>
            <a:r>
              <a:rPr sz="2800" spc="-35" dirty="0"/>
              <a:t> </a:t>
            </a:r>
            <a:r>
              <a:rPr sz="2800" dirty="0"/>
              <a:t>arquivos</a:t>
            </a:r>
            <a:r>
              <a:rPr sz="2800" spc="-35" dirty="0"/>
              <a:t> </a:t>
            </a:r>
            <a:r>
              <a:rPr sz="2800" dirty="0"/>
              <a:t>solicitados</a:t>
            </a:r>
            <a:r>
              <a:rPr sz="2800" spc="-35" dirty="0"/>
              <a:t> </a:t>
            </a:r>
            <a:r>
              <a:rPr sz="2800" dirty="0"/>
              <a:t>em</a:t>
            </a:r>
            <a:r>
              <a:rPr sz="2800" spc="-35" dirty="0"/>
              <a:t> </a:t>
            </a:r>
            <a:r>
              <a:rPr sz="2800" dirty="0"/>
              <a:t>modelo</a:t>
            </a:r>
            <a:r>
              <a:rPr sz="2800" spc="-35" dirty="0"/>
              <a:t> </a:t>
            </a:r>
            <a:r>
              <a:rPr sz="2800" dirty="0"/>
              <a:t>PDF</a:t>
            </a:r>
            <a:r>
              <a:rPr sz="2800" spc="-35" dirty="0"/>
              <a:t> </a:t>
            </a:r>
            <a:r>
              <a:rPr sz="2800" dirty="0"/>
              <a:t>(2MB),</a:t>
            </a:r>
            <a:r>
              <a:rPr sz="2800" spc="-35" dirty="0"/>
              <a:t> </a:t>
            </a:r>
            <a:r>
              <a:rPr sz="2800" dirty="0"/>
              <a:t>conforme</a:t>
            </a:r>
            <a:r>
              <a:rPr sz="2800" spc="-35" dirty="0"/>
              <a:t> </a:t>
            </a:r>
            <a:r>
              <a:rPr sz="2800" spc="-20" dirty="0"/>
              <a:t>cada </a:t>
            </a:r>
            <a:r>
              <a:rPr sz="2800" dirty="0"/>
              <a:t>“Tipo</a:t>
            </a:r>
            <a:r>
              <a:rPr sz="2800" spc="-25" dirty="0"/>
              <a:t> </a:t>
            </a:r>
            <a:r>
              <a:rPr sz="2800" dirty="0"/>
              <a:t>de</a:t>
            </a:r>
            <a:r>
              <a:rPr sz="2800" spc="-20" dirty="0"/>
              <a:t> </a:t>
            </a:r>
            <a:r>
              <a:rPr sz="2800" dirty="0"/>
              <a:t>Documento”</a:t>
            </a:r>
            <a:r>
              <a:rPr sz="2800" spc="-20" dirty="0"/>
              <a:t> </a:t>
            </a:r>
            <a:r>
              <a:rPr sz="2800" dirty="0"/>
              <a:t>e</a:t>
            </a:r>
            <a:r>
              <a:rPr sz="2800" spc="-20" dirty="0"/>
              <a:t> </a:t>
            </a:r>
            <a:r>
              <a:rPr sz="2800" dirty="0"/>
              <a:t>clique</a:t>
            </a:r>
            <a:r>
              <a:rPr sz="2800" spc="-20" dirty="0"/>
              <a:t> </a:t>
            </a:r>
            <a:r>
              <a:rPr sz="2800" dirty="0"/>
              <a:t>em</a:t>
            </a:r>
            <a:r>
              <a:rPr sz="2800" spc="-20" dirty="0"/>
              <a:t> </a:t>
            </a:r>
            <a:r>
              <a:rPr sz="2800" spc="-10" dirty="0"/>
              <a:t>“Incluir”.</a:t>
            </a:r>
            <a:endParaRPr sz="28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487884" y="3107"/>
            <a:ext cx="16788380" cy="10283892"/>
            <a:chOff x="1487884" y="3107"/>
            <a:chExt cx="16788380" cy="1028389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98164" y="3107"/>
              <a:ext cx="2578100" cy="102838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87884" y="3168782"/>
              <a:ext cx="1935480" cy="2238375"/>
            </a:xfrm>
            <a:custGeom>
              <a:avLst/>
              <a:gdLst/>
              <a:ahLst/>
              <a:cxnLst/>
              <a:rect l="l" t="t" r="r" b="b"/>
              <a:pathLst>
                <a:path w="1935479" h="2238375">
                  <a:moveTo>
                    <a:pt x="1348801" y="1726070"/>
                  </a:moveTo>
                  <a:lnTo>
                    <a:pt x="1348801" y="1714078"/>
                  </a:lnTo>
                  <a:lnTo>
                    <a:pt x="1349660" y="1708865"/>
                  </a:lnTo>
                  <a:lnTo>
                    <a:pt x="1377437" y="1673893"/>
                  </a:lnTo>
                  <a:lnTo>
                    <a:pt x="1396473" y="1669029"/>
                  </a:lnTo>
                  <a:lnTo>
                    <a:pt x="1398354" y="1668929"/>
                  </a:lnTo>
                  <a:lnTo>
                    <a:pt x="1399698" y="1668858"/>
                  </a:lnTo>
                  <a:lnTo>
                    <a:pt x="1403993" y="1669359"/>
                  </a:lnTo>
                  <a:lnTo>
                    <a:pt x="1404644" y="1669435"/>
                  </a:lnTo>
                  <a:lnTo>
                    <a:pt x="1405493" y="1669547"/>
                  </a:lnTo>
                  <a:lnTo>
                    <a:pt x="1458533" y="1691148"/>
                  </a:lnTo>
                  <a:lnTo>
                    <a:pt x="1505410" y="1711395"/>
                  </a:lnTo>
                  <a:lnTo>
                    <a:pt x="1590151" y="1749175"/>
                  </a:lnTo>
                  <a:lnTo>
                    <a:pt x="1632822" y="1767412"/>
                  </a:lnTo>
                  <a:lnTo>
                    <a:pt x="1678898" y="1785681"/>
                  </a:lnTo>
                  <a:lnTo>
                    <a:pt x="1727131" y="1806432"/>
                  </a:lnTo>
                  <a:lnTo>
                    <a:pt x="1776723" y="1825254"/>
                  </a:lnTo>
                  <a:lnTo>
                    <a:pt x="1826008" y="1844741"/>
                  </a:lnTo>
                  <a:lnTo>
                    <a:pt x="1873324" y="1867489"/>
                  </a:lnTo>
                  <a:lnTo>
                    <a:pt x="1917007" y="1896093"/>
                  </a:lnTo>
                  <a:lnTo>
                    <a:pt x="1934958" y="1932695"/>
                  </a:lnTo>
                  <a:lnTo>
                    <a:pt x="1934422" y="1965804"/>
                  </a:lnTo>
                  <a:lnTo>
                    <a:pt x="1893404" y="2022387"/>
                  </a:lnTo>
                  <a:lnTo>
                    <a:pt x="1860679" y="2046286"/>
                  </a:lnTo>
                  <a:lnTo>
                    <a:pt x="1824980" y="2067540"/>
                  </a:lnTo>
                  <a:lnTo>
                    <a:pt x="1790185" y="2086360"/>
                  </a:lnTo>
                  <a:lnTo>
                    <a:pt x="1760173" y="2102960"/>
                  </a:lnTo>
                  <a:lnTo>
                    <a:pt x="1735747" y="2115423"/>
                  </a:lnTo>
                  <a:lnTo>
                    <a:pt x="1735747" y="1998877"/>
                  </a:lnTo>
                  <a:lnTo>
                    <a:pt x="1700020" y="1992589"/>
                  </a:lnTo>
                  <a:lnTo>
                    <a:pt x="1700020" y="1907044"/>
                  </a:lnTo>
                  <a:lnTo>
                    <a:pt x="1654342" y="1887732"/>
                  </a:lnTo>
                  <a:lnTo>
                    <a:pt x="1607191" y="1867927"/>
                  </a:lnTo>
                  <a:lnTo>
                    <a:pt x="1559244" y="1847680"/>
                  </a:lnTo>
                  <a:lnTo>
                    <a:pt x="1511178" y="1827043"/>
                  </a:lnTo>
                  <a:lnTo>
                    <a:pt x="1463672" y="1806068"/>
                  </a:lnTo>
                  <a:lnTo>
                    <a:pt x="1417402" y="1784806"/>
                  </a:lnTo>
                  <a:lnTo>
                    <a:pt x="1373047" y="1763307"/>
                  </a:lnTo>
                  <a:lnTo>
                    <a:pt x="1349795" y="1731688"/>
                  </a:lnTo>
                  <a:lnTo>
                    <a:pt x="1348801" y="1726070"/>
                  </a:lnTo>
                  <a:close/>
                </a:path>
                <a:path w="1935479" h="2238375">
                  <a:moveTo>
                    <a:pt x="1407921" y="2152642"/>
                  </a:moveTo>
                  <a:lnTo>
                    <a:pt x="1409845" y="2151626"/>
                  </a:lnTo>
                  <a:lnTo>
                    <a:pt x="1414933" y="2149210"/>
                  </a:lnTo>
                  <a:lnTo>
                    <a:pt x="1422986" y="2145912"/>
                  </a:lnTo>
                  <a:lnTo>
                    <a:pt x="1433947" y="2141315"/>
                  </a:lnTo>
                  <a:lnTo>
                    <a:pt x="1497554" y="2113467"/>
                  </a:lnTo>
                  <a:lnTo>
                    <a:pt x="1544992" y="2092206"/>
                  </a:lnTo>
                  <a:lnTo>
                    <a:pt x="1594038" y="2069697"/>
                  </a:lnTo>
                  <a:lnTo>
                    <a:pt x="1643183" y="2046359"/>
                  </a:lnTo>
                  <a:lnTo>
                    <a:pt x="1690922" y="2022612"/>
                  </a:lnTo>
                  <a:lnTo>
                    <a:pt x="1735747" y="1998877"/>
                  </a:lnTo>
                  <a:lnTo>
                    <a:pt x="1735747" y="2115423"/>
                  </a:lnTo>
                  <a:lnTo>
                    <a:pt x="1674949" y="2145124"/>
                  </a:lnTo>
                  <a:lnTo>
                    <a:pt x="1631652" y="2164575"/>
                  </a:lnTo>
                  <a:lnTo>
                    <a:pt x="1587899" y="2182939"/>
                  </a:lnTo>
                  <a:lnTo>
                    <a:pt x="1543690" y="2200216"/>
                  </a:lnTo>
                  <a:lnTo>
                    <a:pt x="1499024" y="2216406"/>
                  </a:lnTo>
                  <a:lnTo>
                    <a:pt x="1453902" y="2231508"/>
                  </a:lnTo>
                  <a:lnTo>
                    <a:pt x="1437368" y="2235749"/>
                  </a:lnTo>
                  <a:lnTo>
                    <a:pt x="1429093" y="2238190"/>
                  </a:lnTo>
                  <a:lnTo>
                    <a:pt x="1420319" y="2237303"/>
                  </a:lnTo>
                  <a:lnTo>
                    <a:pt x="1413410" y="2235104"/>
                  </a:lnTo>
                  <a:lnTo>
                    <a:pt x="1413410" y="2150819"/>
                  </a:lnTo>
                  <a:lnTo>
                    <a:pt x="1407921" y="2152642"/>
                  </a:lnTo>
                  <a:close/>
                </a:path>
                <a:path w="1935479" h="2238375">
                  <a:moveTo>
                    <a:pt x="0" y="43335"/>
                  </a:moveTo>
                  <a:lnTo>
                    <a:pt x="0" y="38285"/>
                  </a:lnTo>
                  <a:lnTo>
                    <a:pt x="778" y="33635"/>
                  </a:lnTo>
                  <a:lnTo>
                    <a:pt x="29050" y="2267"/>
                  </a:lnTo>
                  <a:lnTo>
                    <a:pt x="43511" y="0"/>
                  </a:lnTo>
                  <a:lnTo>
                    <a:pt x="53266" y="1267"/>
                  </a:lnTo>
                  <a:lnTo>
                    <a:pt x="131721" y="385633"/>
                  </a:lnTo>
                  <a:lnTo>
                    <a:pt x="147979" y="487296"/>
                  </a:lnTo>
                  <a:lnTo>
                    <a:pt x="157023" y="538836"/>
                  </a:lnTo>
                  <a:lnTo>
                    <a:pt x="166758" y="590596"/>
                  </a:lnTo>
                  <a:lnTo>
                    <a:pt x="177248" y="642386"/>
                  </a:lnTo>
                  <a:lnTo>
                    <a:pt x="188553" y="694016"/>
                  </a:lnTo>
                  <a:lnTo>
                    <a:pt x="200735" y="745298"/>
                  </a:lnTo>
                  <a:lnTo>
                    <a:pt x="213856" y="796040"/>
                  </a:lnTo>
                  <a:lnTo>
                    <a:pt x="227978" y="846054"/>
                  </a:lnTo>
                  <a:lnTo>
                    <a:pt x="243163" y="895150"/>
                  </a:lnTo>
                  <a:lnTo>
                    <a:pt x="259471" y="943139"/>
                  </a:lnTo>
                  <a:lnTo>
                    <a:pt x="276966" y="989830"/>
                  </a:lnTo>
                  <a:lnTo>
                    <a:pt x="295708" y="1035033"/>
                  </a:lnTo>
                  <a:lnTo>
                    <a:pt x="315760" y="1078561"/>
                  </a:lnTo>
                  <a:lnTo>
                    <a:pt x="336826" y="1128519"/>
                  </a:lnTo>
                  <a:lnTo>
                    <a:pt x="358877" y="1177445"/>
                  </a:lnTo>
                  <a:lnTo>
                    <a:pt x="381947" y="1225285"/>
                  </a:lnTo>
                  <a:lnTo>
                    <a:pt x="406065" y="1271986"/>
                  </a:lnTo>
                  <a:lnTo>
                    <a:pt x="431265" y="1317495"/>
                  </a:lnTo>
                  <a:lnTo>
                    <a:pt x="457577" y="1361760"/>
                  </a:lnTo>
                  <a:lnTo>
                    <a:pt x="485033" y="1404726"/>
                  </a:lnTo>
                  <a:lnTo>
                    <a:pt x="513665" y="1446341"/>
                  </a:lnTo>
                  <a:lnTo>
                    <a:pt x="543504" y="1486552"/>
                  </a:lnTo>
                  <a:lnTo>
                    <a:pt x="574583" y="1525306"/>
                  </a:lnTo>
                  <a:lnTo>
                    <a:pt x="606932" y="1562551"/>
                  </a:lnTo>
                  <a:lnTo>
                    <a:pt x="640584" y="1598232"/>
                  </a:lnTo>
                  <a:lnTo>
                    <a:pt x="675570" y="1632297"/>
                  </a:lnTo>
                  <a:lnTo>
                    <a:pt x="711922" y="1664693"/>
                  </a:lnTo>
                  <a:lnTo>
                    <a:pt x="749671" y="1695367"/>
                  </a:lnTo>
                  <a:lnTo>
                    <a:pt x="788849" y="1724266"/>
                  </a:lnTo>
                  <a:lnTo>
                    <a:pt x="829487" y="1751337"/>
                  </a:lnTo>
                  <a:lnTo>
                    <a:pt x="869042" y="1773831"/>
                  </a:lnTo>
                  <a:lnTo>
                    <a:pt x="910380" y="1793463"/>
                  </a:lnTo>
                  <a:lnTo>
                    <a:pt x="953438" y="1810569"/>
                  </a:lnTo>
                  <a:lnTo>
                    <a:pt x="998151" y="1825485"/>
                  </a:lnTo>
                  <a:lnTo>
                    <a:pt x="1044456" y="1838545"/>
                  </a:lnTo>
                  <a:lnTo>
                    <a:pt x="1092288" y="1850085"/>
                  </a:lnTo>
                  <a:lnTo>
                    <a:pt x="1141583" y="1860441"/>
                  </a:lnTo>
                  <a:lnTo>
                    <a:pt x="1192278" y="1869949"/>
                  </a:lnTo>
                  <a:lnTo>
                    <a:pt x="1244308" y="1878944"/>
                  </a:lnTo>
                  <a:lnTo>
                    <a:pt x="1295586" y="1885011"/>
                  </a:lnTo>
                  <a:lnTo>
                    <a:pt x="1346935" y="1890017"/>
                  </a:lnTo>
                  <a:lnTo>
                    <a:pt x="1396473" y="1893817"/>
                  </a:lnTo>
                  <a:lnTo>
                    <a:pt x="1449843" y="1896845"/>
                  </a:lnTo>
                  <a:lnTo>
                    <a:pt x="1497554" y="1898531"/>
                  </a:lnTo>
                  <a:lnTo>
                    <a:pt x="1543690" y="1899291"/>
                  </a:lnTo>
                  <a:lnTo>
                    <a:pt x="1544992" y="1899310"/>
                  </a:lnTo>
                  <a:lnTo>
                    <a:pt x="1553033" y="1899428"/>
                  </a:lnTo>
                  <a:lnTo>
                    <a:pt x="1626461" y="1901698"/>
                  </a:lnTo>
                  <a:lnTo>
                    <a:pt x="1663353" y="1903600"/>
                  </a:lnTo>
                  <a:lnTo>
                    <a:pt x="1700020" y="1907044"/>
                  </a:lnTo>
                  <a:lnTo>
                    <a:pt x="1700020" y="1992589"/>
                  </a:lnTo>
                  <a:lnTo>
                    <a:pt x="1693977" y="1991525"/>
                  </a:lnTo>
                  <a:lnTo>
                    <a:pt x="1650077" y="1987088"/>
                  </a:lnTo>
                  <a:lnTo>
                    <a:pt x="1604252" y="1984726"/>
                  </a:lnTo>
                  <a:lnTo>
                    <a:pt x="1559244" y="1983656"/>
                  </a:lnTo>
                  <a:lnTo>
                    <a:pt x="1553033" y="1983541"/>
                  </a:lnTo>
                  <a:lnTo>
                    <a:pt x="1511178" y="1982911"/>
                  </a:lnTo>
                  <a:lnTo>
                    <a:pt x="1505410" y="1982806"/>
                  </a:lnTo>
                  <a:lnTo>
                    <a:pt x="1463672" y="1981822"/>
                  </a:lnTo>
                  <a:lnTo>
                    <a:pt x="1458533" y="1981701"/>
                  </a:lnTo>
                  <a:lnTo>
                    <a:pt x="1457307" y="1981672"/>
                  </a:lnTo>
                  <a:lnTo>
                    <a:pt x="1409845" y="1979388"/>
                  </a:lnTo>
                  <a:lnTo>
                    <a:pt x="1407303" y="1979265"/>
                  </a:lnTo>
                  <a:lnTo>
                    <a:pt x="1405493" y="1979166"/>
                  </a:lnTo>
                  <a:lnTo>
                    <a:pt x="1356508" y="1975111"/>
                  </a:lnTo>
                  <a:lnTo>
                    <a:pt x="1304997" y="1970271"/>
                  </a:lnTo>
                  <a:lnTo>
                    <a:pt x="1254214" y="1964707"/>
                  </a:lnTo>
                  <a:lnTo>
                    <a:pt x="1203393" y="1958148"/>
                  </a:lnTo>
                  <a:lnTo>
                    <a:pt x="1152685" y="1950398"/>
                  </a:lnTo>
                  <a:lnTo>
                    <a:pt x="1102237" y="1941261"/>
                  </a:lnTo>
                  <a:lnTo>
                    <a:pt x="1052199" y="1930539"/>
                  </a:lnTo>
                  <a:lnTo>
                    <a:pt x="1002719" y="1918038"/>
                  </a:lnTo>
                  <a:lnTo>
                    <a:pt x="953946" y="1903562"/>
                  </a:lnTo>
                  <a:lnTo>
                    <a:pt x="906030" y="1886913"/>
                  </a:lnTo>
                  <a:lnTo>
                    <a:pt x="859118" y="1867897"/>
                  </a:lnTo>
                  <a:lnTo>
                    <a:pt x="813360" y="1846316"/>
                  </a:lnTo>
                  <a:lnTo>
                    <a:pt x="768904" y="1821976"/>
                  </a:lnTo>
                  <a:lnTo>
                    <a:pt x="725899" y="1794680"/>
                  </a:lnTo>
                  <a:lnTo>
                    <a:pt x="684495" y="1764231"/>
                  </a:lnTo>
                  <a:lnTo>
                    <a:pt x="646984" y="1732703"/>
                  </a:lnTo>
                  <a:lnTo>
                    <a:pt x="610560" y="1700004"/>
                  </a:lnTo>
                  <a:lnTo>
                    <a:pt x="575221" y="1666135"/>
                  </a:lnTo>
                  <a:lnTo>
                    <a:pt x="540968" y="1631095"/>
                  </a:lnTo>
                  <a:lnTo>
                    <a:pt x="507872" y="1594960"/>
                  </a:lnTo>
                  <a:lnTo>
                    <a:pt x="476005" y="1557805"/>
                  </a:lnTo>
                  <a:lnTo>
                    <a:pt x="445367" y="1519630"/>
                  </a:lnTo>
                  <a:lnTo>
                    <a:pt x="415958" y="1480436"/>
                  </a:lnTo>
                  <a:lnTo>
                    <a:pt x="387839" y="1440307"/>
                  </a:lnTo>
                  <a:lnTo>
                    <a:pt x="361071" y="1399326"/>
                  </a:lnTo>
                  <a:lnTo>
                    <a:pt x="335653" y="1357494"/>
                  </a:lnTo>
                  <a:lnTo>
                    <a:pt x="311587" y="1314810"/>
                  </a:lnTo>
                  <a:lnTo>
                    <a:pt x="288921" y="1271367"/>
                  </a:lnTo>
                  <a:lnTo>
                    <a:pt x="267705" y="1227255"/>
                  </a:lnTo>
                  <a:lnTo>
                    <a:pt x="247939" y="1182475"/>
                  </a:lnTo>
                  <a:lnTo>
                    <a:pt x="229623" y="1137026"/>
                  </a:lnTo>
                  <a:lnTo>
                    <a:pt x="207824" y="1087524"/>
                  </a:lnTo>
                  <a:lnTo>
                    <a:pt x="187200" y="1037600"/>
                  </a:lnTo>
                  <a:lnTo>
                    <a:pt x="167752" y="987252"/>
                  </a:lnTo>
                  <a:lnTo>
                    <a:pt x="149480" y="936481"/>
                  </a:lnTo>
                  <a:lnTo>
                    <a:pt x="132383" y="885287"/>
                  </a:lnTo>
                  <a:lnTo>
                    <a:pt x="116462" y="833670"/>
                  </a:lnTo>
                  <a:lnTo>
                    <a:pt x="101717" y="781630"/>
                  </a:lnTo>
                  <a:lnTo>
                    <a:pt x="88173" y="729264"/>
                  </a:lnTo>
                  <a:lnTo>
                    <a:pt x="75858" y="676670"/>
                  </a:lnTo>
                  <a:lnTo>
                    <a:pt x="64772" y="623848"/>
                  </a:lnTo>
                  <a:lnTo>
                    <a:pt x="54914" y="570797"/>
                  </a:lnTo>
                  <a:lnTo>
                    <a:pt x="46284" y="517518"/>
                  </a:lnTo>
                  <a:lnTo>
                    <a:pt x="38883" y="464011"/>
                  </a:lnTo>
                  <a:lnTo>
                    <a:pt x="27128" y="357941"/>
                  </a:lnTo>
                  <a:lnTo>
                    <a:pt x="12544" y="201455"/>
                  </a:lnTo>
                  <a:lnTo>
                    <a:pt x="0" y="43335"/>
                  </a:lnTo>
                  <a:close/>
                </a:path>
                <a:path w="1935479" h="2238375">
                  <a:moveTo>
                    <a:pt x="1404644" y="2154447"/>
                  </a:moveTo>
                  <a:lnTo>
                    <a:pt x="1405493" y="2153924"/>
                  </a:lnTo>
                  <a:lnTo>
                    <a:pt x="1407921" y="2152642"/>
                  </a:lnTo>
                  <a:lnTo>
                    <a:pt x="1413410" y="2150819"/>
                  </a:lnTo>
                  <a:lnTo>
                    <a:pt x="1404644" y="2154447"/>
                  </a:lnTo>
                  <a:close/>
                </a:path>
                <a:path w="1935479" h="2238375">
                  <a:moveTo>
                    <a:pt x="1380836" y="2194041"/>
                  </a:moveTo>
                  <a:lnTo>
                    <a:pt x="1381343" y="2186469"/>
                  </a:lnTo>
                  <a:lnTo>
                    <a:pt x="1381343" y="2187192"/>
                  </a:lnTo>
                  <a:lnTo>
                    <a:pt x="1382792" y="2180290"/>
                  </a:lnTo>
                  <a:lnTo>
                    <a:pt x="1382792" y="2180657"/>
                  </a:lnTo>
                  <a:lnTo>
                    <a:pt x="1384821" y="2175153"/>
                  </a:lnTo>
                  <a:lnTo>
                    <a:pt x="1387898" y="2169559"/>
                  </a:lnTo>
                  <a:lnTo>
                    <a:pt x="1413410" y="2150819"/>
                  </a:lnTo>
                  <a:lnTo>
                    <a:pt x="1413410" y="2235104"/>
                  </a:lnTo>
                  <a:lnTo>
                    <a:pt x="1382792" y="2206623"/>
                  </a:lnTo>
                  <a:lnTo>
                    <a:pt x="1381343" y="2200405"/>
                  </a:lnTo>
                  <a:lnTo>
                    <a:pt x="1380836" y="2194041"/>
                  </a:lnTo>
                  <a:close/>
                </a:path>
                <a:path w="1935479" h="2238375">
                  <a:moveTo>
                    <a:pt x="1407001" y="2153026"/>
                  </a:moveTo>
                  <a:lnTo>
                    <a:pt x="1407303" y="2152833"/>
                  </a:lnTo>
                  <a:lnTo>
                    <a:pt x="1407921" y="2152540"/>
                  </a:lnTo>
                  <a:lnTo>
                    <a:pt x="1407303" y="2152968"/>
                  </a:lnTo>
                  <a:lnTo>
                    <a:pt x="1407001" y="21530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160" y="3168782"/>
              <a:ext cx="12656314" cy="30849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485622" y="3691220"/>
              <a:ext cx="4448175" cy="590550"/>
            </a:xfrm>
            <a:custGeom>
              <a:avLst/>
              <a:gdLst/>
              <a:ahLst/>
              <a:cxnLst/>
              <a:rect l="l" t="t" r="r" b="b"/>
              <a:pathLst>
                <a:path w="4448175" h="590550">
                  <a:moveTo>
                    <a:pt x="0" y="0"/>
                  </a:moveTo>
                  <a:lnTo>
                    <a:pt x="4448025" y="0"/>
                  </a:lnTo>
                  <a:lnTo>
                    <a:pt x="4448025" y="589949"/>
                  </a:lnTo>
                  <a:lnTo>
                    <a:pt x="0" y="58994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7160" y="6376478"/>
              <a:ext cx="12656314" cy="28818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87884" y="5881093"/>
              <a:ext cx="1935480" cy="2238375"/>
            </a:xfrm>
            <a:custGeom>
              <a:avLst/>
              <a:gdLst/>
              <a:ahLst/>
              <a:cxnLst/>
              <a:rect l="l" t="t" r="r" b="b"/>
              <a:pathLst>
                <a:path w="1935479" h="2238375">
                  <a:moveTo>
                    <a:pt x="1348801" y="1726070"/>
                  </a:moveTo>
                  <a:lnTo>
                    <a:pt x="1348801" y="1714078"/>
                  </a:lnTo>
                  <a:lnTo>
                    <a:pt x="1349660" y="1708865"/>
                  </a:lnTo>
                  <a:lnTo>
                    <a:pt x="1377437" y="1673893"/>
                  </a:lnTo>
                  <a:lnTo>
                    <a:pt x="1396473" y="1669029"/>
                  </a:lnTo>
                  <a:lnTo>
                    <a:pt x="1398354" y="1668929"/>
                  </a:lnTo>
                  <a:lnTo>
                    <a:pt x="1399698" y="1668858"/>
                  </a:lnTo>
                  <a:lnTo>
                    <a:pt x="1403993" y="1669359"/>
                  </a:lnTo>
                  <a:lnTo>
                    <a:pt x="1404644" y="1669435"/>
                  </a:lnTo>
                  <a:lnTo>
                    <a:pt x="1405493" y="1669547"/>
                  </a:lnTo>
                  <a:lnTo>
                    <a:pt x="1458533" y="1691148"/>
                  </a:lnTo>
                  <a:lnTo>
                    <a:pt x="1505410" y="1711395"/>
                  </a:lnTo>
                  <a:lnTo>
                    <a:pt x="1590151" y="1749175"/>
                  </a:lnTo>
                  <a:lnTo>
                    <a:pt x="1632822" y="1767412"/>
                  </a:lnTo>
                  <a:lnTo>
                    <a:pt x="1678898" y="1785681"/>
                  </a:lnTo>
                  <a:lnTo>
                    <a:pt x="1727131" y="1806432"/>
                  </a:lnTo>
                  <a:lnTo>
                    <a:pt x="1776723" y="1825254"/>
                  </a:lnTo>
                  <a:lnTo>
                    <a:pt x="1826008" y="1844741"/>
                  </a:lnTo>
                  <a:lnTo>
                    <a:pt x="1873324" y="1867489"/>
                  </a:lnTo>
                  <a:lnTo>
                    <a:pt x="1917007" y="1896093"/>
                  </a:lnTo>
                  <a:lnTo>
                    <a:pt x="1934958" y="1932695"/>
                  </a:lnTo>
                  <a:lnTo>
                    <a:pt x="1934422" y="1965804"/>
                  </a:lnTo>
                  <a:lnTo>
                    <a:pt x="1893404" y="2022387"/>
                  </a:lnTo>
                  <a:lnTo>
                    <a:pt x="1860679" y="2046286"/>
                  </a:lnTo>
                  <a:lnTo>
                    <a:pt x="1824980" y="2067540"/>
                  </a:lnTo>
                  <a:lnTo>
                    <a:pt x="1790185" y="2086360"/>
                  </a:lnTo>
                  <a:lnTo>
                    <a:pt x="1760173" y="2102960"/>
                  </a:lnTo>
                  <a:lnTo>
                    <a:pt x="1735747" y="2115423"/>
                  </a:lnTo>
                  <a:lnTo>
                    <a:pt x="1735747" y="1998877"/>
                  </a:lnTo>
                  <a:lnTo>
                    <a:pt x="1700020" y="1992589"/>
                  </a:lnTo>
                  <a:lnTo>
                    <a:pt x="1700020" y="1907044"/>
                  </a:lnTo>
                  <a:lnTo>
                    <a:pt x="1654342" y="1887732"/>
                  </a:lnTo>
                  <a:lnTo>
                    <a:pt x="1607191" y="1867927"/>
                  </a:lnTo>
                  <a:lnTo>
                    <a:pt x="1559244" y="1847680"/>
                  </a:lnTo>
                  <a:lnTo>
                    <a:pt x="1511178" y="1827043"/>
                  </a:lnTo>
                  <a:lnTo>
                    <a:pt x="1463672" y="1806068"/>
                  </a:lnTo>
                  <a:lnTo>
                    <a:pt x="1417402" y="1784806"/>
                  </a:lnTo>
                  <a:lnTo>
                    <a:pt x="1373047" y="1763307"/>
                  </a:lnTo>
                  <a:lnTo>
                    <a:pt x="1349795" y="1731688"/>
                  </a:lnTo>
                  <a:lnTo>
                    <a:pt x="1348801" y="1726070"/>
                  </a:lnTo>
                  <a:close/>
                </a:path>
                <a:path w="1935479" h="2238375">
                  <a:moveTo>
                    <a:pt x="1407921" y="2152642"/>
                  </a:moveTo>
                  <a:lnTo>
                    <a:pt x="1409845" y="2151626"/>
                  </a:lnTo>
                  <a:lnTo>
                    <a:pt x="1414933" y="2149210"/>
                  </a:lnTo>
                  <a:lnTo>
                    <a:pt x="1422986" y="2145912"/>
                  </a:lnTo>
                  <a:lnTo>
                    <a:pt x="1433947" y="2141315"/>
                  </a:lnTo>
                  <a:lnTo>
                    <a:pt x="1497554" y="2113467"/>
                  </a:lnTo>
                  <a:lnTo>
                    <a:pt x="1544992" y="2092206"/>
                  </a:lnTo>
                  <a:lnTo>
                    <a:pt x="1594038" y="2069697"/>
                  </a:lnTo>
                  <a:lnTo>
                    <a:pt x="1643183" y="2046359"/>
                  </a:lnTo>
                  <a:lnTo>
                    <a:pt x="1690922" y="2022612"/>
                  </a:lnTo>
                  <a:lnTo>
                    <a:pt x="1735747" y="1998877"/>
                  </a:lnTo>
                  <a:lnTo>
                    <a:pt x="1735747" y="2115423"/>
                  </a:lnTo>
                  <a:lnTo>
                    <a:pt x="1674949" y="2145124"/>
                  </a:lnTo>
                  <a:lnTo>
                    <a:pt x="1631652" y="2164575"/>
                  </a:lnTo>
                  <a:lnTo>
                    <a:pt x="1587899" y="2182939"/>
                  </a:lnTo>
                  <a:lnTo>
                    <a:pt x="1543690" y="2200216"/>
                  </a:lnTo>
                  <a:lnTo>
                    <a:pt x="1499024" y="2216406"/>
                  </a:lnTo>
                  <a:lnTo>
                    <a:pt x="1453902" y="2231508"/>
                  </a:lnTo>
                  <a:lnTo>
                    <a:pt x="1437368" y="2235749"/>
                  </a:lnTo>
                  <a:lnTo>
                    <a:pt x="1429093" y="2238190"/>
                  </a:lnTo>
                  <a:lnTo>
                    <a:pt x="1420319" y="2237303"/>
                  </a:lnTo>
                  <a:lnTo>
                    <a:pt x="1413410" y="2235104"/>
                  </a:lnTo>
                  <a:lnTo>
                    <a:pt x="1413410" y="2150819"/>
                  </a:lnTo>
                  <a:lnTo>
                    <a:pt x="1407921" y="2152642"/>
                  </a:lnTo>
                  <a:close/>
                </a:path>
                <a:path w="1935479" h="2238375">
                  <a:moveTo>
                    <a:pt x="0" y="43335"/>
                  </a:moveTo>
                  <a:lnTo>
                    <a:pt x="0" y="38285"/>
                  </a:lnTo>
                  <a:lnTo>
                    <a:pt x="778" y="33635"/>
                  </a:lnTo>
                  <a:lnTo>
                    <a:pt x="29050" y="2267"/>
                  </a:lnTo>
                  <a:lnTo>
                    <a:pt x="43511" y="0"/>
                  </a:lnTo>
                  <a:lnTo>
                    <a:pt x="53266" y="1267"/>
                  </a:lnTo>
                  <a:lnTo>
                    <a:pt x="131721" y="385633"/>
                  </a:lnTo>
                  <a:lnTo>
                    <a:pt x="147979" y="487296"/>
                  </a:lnTo>
                  <a:lnTo>
                    <a:pt x="157023" y="538836"/>
                  </a:lnTo>
                  <a:lnTo>
                    <a:pt x="166758" y="590596"/>
                  </a:lnTo>
                  <a:lnTo>
                    <a:pt x="177248" y="642386"/>
                  </a:lnTo>
                  <a:lnTo>
                    <a:pt x="188553" y="694016"/>
                  </a:lnTo>
                  <a:lnTo>
                    <a:pt x="200735" y="745298"/>
                  </a:lnTo>
                  <a:lnTo>
                    <a:pt x="213856" y="796040"/>
                  </a:lnTo>
                  <a:lnTo>
                    <a:pt x="227978" y="846054"/>
                  </a:lnTo>
                  <a:lnTo>
                    <a:pt x="243163" y="895150"/>
                  </a:lnTo>
                  <a:lnTo>
                    <a:pt x="259471" y="943139"/>
                  </a:lnTo>
                  <a:lnTo>
                    <a:pt x="276966" y="989830"/>
                  </a:lnTo>
                  <a:lnTo>
                    <a:pt x="295708" y="1035033"/>
                  </a:lnTo>
                  <a:lnTo>
                    <a:pt x="315760" y="1078561"/>
                  </a:lnTo>
                  <a:lnTo>
                    <a:pt x="336826" y="1128519"/>
                  </a:lnTo>
                  <a:lnTo>
                    <a:pt x="358877" y="1177445"/>
                  </a:lnTo>
                  <a:lnTo>
                    <a:pt x="381947" y="1225285"/>
                  </a:lnTo>
                  <a:lnTo>
                    <a:pt x="406065" y="1271986"/>
                  </a:lnTo>
                  <a:lnTo>
                    <a:pt x="431265" y="1317495"/>
                  </a:lnTo>
                  <a:lnTo>
                    <a:pt x="457577" y="1361760"/>
                  </a:lnTo>
                  <a:lnTo>
                    <a:pt x="485033" y="1404726"/>
                  </a:lnTo>
                  <a:lnTo>
                    <a:pt x="513665" y="1446341"/>
                  </a:lnTo>
                  <a:lnTo>
                    <a:pt x="543504" y="1486552"/>
                  </a:lnTo>
                  <a:lnTo>
                    <a:pt x="574583" y="1525306"/>
                  </a:lnTo>
                  <a:lnTo>
                    <a:pt x="606932" y="1562551"/>
                  </a:lnTo>
                  <a:lnTo>
                    <a:pt x="640584" y="1598232"/>
                  </a:lnTo>
                  <a:lnTo>
                    <a:pt x="675570" y="1632297"/>
                  </a:lnTo>
                  <a:lnTo>
                    <a:pt x="711922" y="1664693"/>
                  </a:lnTo>
                  <a:lnTo>
                    <a:pt x="749671" y="1695367"/>
                  </a:lnTo>
                  <a:lnTo>
                    <a:pt x="788849" y="1724266"/>
                  </a:lnTo>
                  <a:lnTo>
                    <a:pt x="829487" y="1751337"/>
                  </a:lnTo>
                  <a:lnTo>
                    <a:pt x="869042" y="1773831"/>
                  </a:lnTo>
                  <a:lnTo>
                    <a:pt x="910380" y="1793463"/>
                  </a:lnTo>
                  <a:lnTo>
                    <a:pt x="953438" y="1810569"/>
                  </a:lnTo>
                  <a:lnTo>
                    <a:pt x="998151" y="1825485"/>
                  </a:lnTo>
                  <a:lnTo>
                    <a:pt x="1044456" y="1838545"/>
                  </a:lnTo>
                  <a:lnTo>
                    <a:pt x="1092288" y="1850085"/>
                  </a:lnTo>
                  <a:lnTo>
                    <a:pt x="1141583" y="1860441"/>
                  </a:lnTo>
                  <a:lnTo>
                    <a:pt x="1192278" y="1869949"/>
                  </a:lnTo>
                  <a:lnTo>
                    <a:pt x="1244308" y="1878944"/>
                  </a:lnTo>
                  <a:lnTo>
                    <a:pt x="1295586" y="1885011"/>
                  </a:lnTo>
                  <a:lnTo>
                    <a:pt x="1346935" y="1890017"/>
                  </a:lnTo>
                  <a:lnTo>
                    <a:pt x="1396473" y="1893817"/>
                  </a:lnTo>
                  <a:lnTo>
                    <a:pt x="1449843" y="1896845"/>
                  </a:lnTo>
                  <a:lnTo>
                    <a:pt x="1497554" y="1898531"/>
                  </a:lnTo>
                  <a:lnTo>
                    <a:pt x="1543690" y="1899291"/>
                  </a:lnTo>
                  <a:lnTo>
                    <a:pt x="1544992" y="1899310"/>
                  </a:lnTo>
                  <a:lnTo>
                    <a:pt x="1553033" y="1899428"/>
                  </a:lnTo>
                  <a:lnTo>
                    <a:pt x="1626461" y="1901698"/>
                  </a:lnTo>
                  <a:lnTo>
                    <a:pt x="1663353" y="1903600"/>
                  </a:lnTo>
                  <a:lnTo>
                    <a:pt x="1700020" y="1907044"/>
                  </a:lnTo>
                  <a:lnTo>
                    <a:pt x="1700020" y="1992589"/>
                  </a:lnTo>
                  <a:lnTo>
                    <a:pt x="1693977" y="1991525"/>
                  </a:lnTo>
                  <a:lnTo>
                    <a:pt x="1650077" y="1987088"/>
                  </a:lnTo>
                  <a:lnTo>
                    <a:pt x="1604252" y="1984726"/>
                  </a:lnTo>
                  <a:lnTo>
                    <a:pt x="1559244" y="1983656"/>
                  </a:lnTo>
                  <a:lnTo>
                    <a:pt x="1553033" y="1983541"/>
                  </a:lnTo>
                  <a:lnTo>
                    <a:pt x="1511178" y="1982911"/>
                  </a:lnTo>
                  <a:lnTo>
                    <a:pt x="1505410" y="1982806"/>
                  </a:lnTo>
                  <a:lnTo>
                    <a:pt x="1463672" y="1981822"/>
                  </a:lnTo>
                  <a:lnTo>
                    <a:pt x="1458533" y="1981701"/>
                  </a:lnTo>
                  <a:lnTo>
                    <a:pt x="1457307" y="1981672"/>
                  </a:lnTo>
                  <a:lnTo>
                    <a:pt x="1409845" y="1979388"/>
                  </a:lnTo>
                  <a:lnTo>
                    <a:pt x="1407303" y="1979265"/>
                  </a:lnTo>
                  <a:lnTo>
                    <a:pt x="1405493" y="1979166"/>
                  </a:lnTo>
                  <a:lnTo>
                    <a:pt x="1356508" y="1975111"/>
                  </a:lnTo>
                  <a:lnTo>
                    <a:pt x="1304997" y="1970271"/>
                  </a:lnTo>
                  <a:lnTo>
                    <a:pt x="1254214" y="1964707"/>
                  </a:lnTo>
                  <a:lnTo>
                    <a:pt x="1203393" y="1958148"/>
                  </a:lnTo>
                  <a:lnTo>
                    <a:pt x="1152685" y="1950398"/>
                  </a:lnTo>
                  <a:lnTo>
                    <a:pt x="1102237" y="1941261"/>
                  </a:lnTo>
                  <a:lnTo>
                    <a:pt x="1052199" y="1930539"/>
                  </a:lnTo>
                  <a:lnTo>
                    <a:pt x="1002719" y="1918038"/>
                  </a:lnTo>
                  <a:lnTo>
                    <a:pt x="953946" y="1903562"/>
                  </a:lnTo>
                  <a:lnTo>
                    <a:pt x="906030" y="1886913"/>
                  </a:lnTo>
                  <a:lnTo>
                    <a:pt x="859118" y="1867897"/>
                  </a:lnTo>
                  <a:lnTo>
                    <a:pt x="813360" y="1846316"/>
                  </a:lnTo>
                  <a:lnTo>
                    <a:pt x="768904" y="1821976"/>
                  </a:lnTo>
                  <a:lnTo>
                    <a:pt x="725899" y="1794680"/>
                  </a:lnTo>
                  <a:lnTo>
                    <a:pt x="684495" y="1764231"/>
                  </a:lnTo>
                  <a:lnTo>
                    <a:pt x="646984" y="1732703"/>
                  </a:lnTo>
                  <a:lnTo>
                    <a:pt x="610560" y="1700004"/>
                  </a:lnTo>
                  <a:lnTo>
                    <a:pt x="575221" y="1666135"/>
                  </a:lnTo>
                  <a:lnTo>
                    <a:pt x="540968" y="1631095"/>
                  </a:lnTo>
                  <a:lnTo>
                    <a:pt x="507872" y="1594960"/>
                  </a:lnTo>
                  <a:lnTo>
                    <a:pt x="476005" y="1557805"/>
                  </a:lnTo>
                  <a:lnTo>
                    <a:pt x="445367" y="1519630"/>
                  </a:lnTo>
                  <a:lnTo>
                    <a:pt x="415958" y="1480436"/>
                  </a:lnTo>
                  <a:lnTo>
                    <a:pt x="387839" y="1440307"/>
                  </a:lnTo>
                  <a:lnTo>
                    <a:pt x="361071" y="1399326"/>
                  </a:lnTo>
                  <a:lnTo>
                    <a:pt x="335653" y="1357494"/>
                  </a:lnTo>
                  <a:lnTo>
                    <a:pt x="311587" y="1314810"/>
                  </a:lnTo>
                  <a:lnTo>
                    <a:pt x="288921" y="1271367"/>
                  </a:lnTo>
                  <a:lnTo>
                    <a:pt x="267705" y="1227255"/>
                  </a:lnTo>
                  <a:lnTo>
                    <a:pt x="247939" y="1182475"/>
                  </a:lnTo>
                  <a:lnTo>
                    <a:pt x="229623" y="1137026"/>
                  </a:lnTo>
                  <a:lnTo>
                    <a:pt x="207824" y="1087524"/>
                  </a:lnTo>
                  <a:lnTo>
                    <a:pt x="187200" y="1037600"/>
                  </a:lnTo>
                  <a:lnTo>
                    <a:pt x="167752" y="987252"/>
                  </a:lnTo>
                  <a:lnTo>
                    <a:pt x="149480" y="936481"/>
                  </a:lnTo>
                  <a:lnTo>
                    <a:pt x="132383" y="885287"/>
                  </a:lnTo>
                  <a:lnTo>
                    <a:pt x="116462" y="833670"/>
                  </a:lnTo>
                  <a:lnTo>
                    <a:pt x="101717" y="781630"/>
                  </a:lnTo>
                  <a:lnTo>
                    <a:pt x="88173" y="729264"/>
                  </a:lnTo>
                  <a:lnTo>
                    <a:pt x="75858" y="676670"/>
                  </a:lnTo>
                  <a:lnTo>
                    <a:pt x="64772" y="623848"/>
                  </a:lnTo>
                  <a:lnTo>
                    <a:pt x="54914" y="570797"/>
                  </a:lnTo>
                  <a:lnTo>
                    <a:pt x="46284" y="517518"/>
                  </a:lnTo>
                  <a:lnTo>
                    <a:pt x="38883" y="464011"/>
                  </a:lnTo>
                  <a:lnTo>
                    <a:pt x="27128" y="357941"/>
                  </a:lnTo>
                  <a:lnTo>
                    <a:pt x="12544" y="201455"/>
                  </a:lnTo>
                  <a:lnTo>
                    <a:pt x="0" y="43335"/>
                  </a:lnTo>
                  <a:close/>
                </a:path>
                <a:path w="1935479" h="2238375">
                  <a:moveTo>
                    <a:pt x="1404644" y="2154447"/>
                  </a:moveTo>
                  <a:lnTo>
                    <a:pt x="1405493" y="2153924"/>
                  </a:lnTo>
                  <a:lnTo>
                    <a:pt x="1407921" y="2152642"/>
                  </a:lnTo>
                  <a:lnTo>
                    <a:pt x="1413410" y="2150819"/>
                  </a:lnTo>
                  <a:lnTo>
                    <a:pt x="1404644" y="2154447"/>
                  </a:lnTo>
                  <a:close/>
                </a:path>
                <a:path w="1935479" h="2238375">
                  <a:moveTo>
                    <a:pt x="1380836" y="2194041"/>
                  </a:moveTo>
                  <a:lnTo>
                    <a:pt x="1381343" y="2186469"/>
                  </a:lnTo>
                  <a:lnTo>
                    <a:pt x="1381343" y="2187192"/>
                  </a:lnTo>
                  <a:lnTo>
                    <a:pt x="1382792" y="2180290"/>
                  </a:lnTo>
                  <a:lnTo>
                    <a:pt x="1382792" y="2180657"/>
                  </a:lnTo>
                  <a:lnTo>
                    <a:pt x="1384821" y="2175153"/>
                  </a:lnTo>
                  <a:lnTo>
                    <a:pt x="1387898" y="2169559"/>
                  </a:lnTo>
                  <a:lnTo>
                    <a:pt x="1413410" y="2150819"/>
                  </a:lnTo>
                  <a:lnTo>
                    <a:pt x="1413410" y="2235104"/>
                  </a:lnTo>
                  <a:lnTo>
                    <a:pt x="1382792" y="2206623"/>
                  </a:lnTo>
                  <a:lnTo>
                    <a:pt x="1381343" y="2200405"/>
                  </a:lnTo>
                  <a:lnTo>
                    <a:pt x="1380836" y="2194041"/>
                  </a:lnTo>
                  <a:close/>
                </a:path>
                <a:path w="1935479" h="2238375">
                  <a:moveTo>
                    <a:pt x="1407001" y="2153026"/>
                  </a:moveTo>
                  <a:lnTo>
                    <a:pt x="1407303" y="2152833"/>
                  </a:lnTo>
                  <a:lnTo>
                    <a:pt x="1407921" y="2152540"/>
                  </a:lnTo>
                  <a:lnTo>
                    <a:pt x="1407303" y="2152968"/>
                  </a:lnTo>
                  <a:lnTo>
                    <a:pt x="1407001" y="21530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7463" y="6830481"/>
              <a:ext cx="3733800" cy="360045"/>
            </a:xfrm>
            <a:custGeom>
              <a:avLst/>
              <a:gdLst/>
              <a:ahLst/>
              <a:cxnLst/>
              <a:rect l="l" t="t" r="r" b="b"/>
              <a:pathLst>
                <a:path w="3733800" h="360045">
                  <a:moveTo>
                    <a:pt x="0" y="0"/>
                  </a:moveTo>
                  <a:lnTo>
                    <a:pt x="3733192" y="0"/>
                  </a:lnTo>
                  <a:lnTo>
                    <a:pt x="3733192" y="359748"/>
                  </a:lnTo>
                  <a:lnTo>
                    <a:pt x="0" y="359748"/>
                  </a:lnTo>
                  <a:lnTo>
                    <a:pt x="0" y="0"/>
                  </a:lnTo>
                  <a:close/>
                </a:path>
              </a:pathLst>
            </a:custGeom>
            <a:ln w="76112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470319" y="9479298"/>
            <a:ext cx="92608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Obs.:</a:t>
            </a:r>
            <a:r>
              <a:rPr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Repita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procedimento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até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anexar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documentos.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51" y="353897"/>
            <a:ext cx="3403690" cy="661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057309" y="902878"/>
            <a:ext cx="13849350" cy="1964448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4800" dirty="0"/>
              <a:t>Primeiro</a:t>
            </a:r>
            <a:r>
              <a:rPr sz="4800" spc="-40" dirty="0"/>
              <a:t> </a:t>
            </a:r>
            <a:r>
              <a:rPr sz="4800" dirty="0"/>
              <a:t>Passo:</a:t>
            </a:r>
            <a:r>
              <a:rPr sz="4800" spc="-35" dirty="0"/>
              <a:t> </a:t>
            </a:r>
            <a:r>
              <a:rPr sz="4800" spc="-25" dirty="0"/>
              <a:t>Cadastre-</a:t>
            </a:r>
            <a:r>
              <a:rPr sz="4800" dirty="0"/>
              <a:t>se</a:t>
            </a:r>
            <a:r>
              <a:rPr sz="4800" spc="-35" dirty="0"/>
              <a:t> </a:t>
            </a:r>
            <a:r>
              <a:rPr sz="4800" dirty="0"/>
              <a:t>no</a:t>
            </a:r>
            <a:r>
              <a:rPr sz="4800" spc="-35" dirty="0"/>
              <a:t> </a:t>
            </a:r>
            <a:r>
              <a:rPr sz="4800" spc="-10" dirty="0"/>
              <a:t>sistema</a:t>
            </a:r>
          </a:p>
          <a:p>
            <a:pPr marL="12700" marR="5080">
              <a:lnSpc>
                <a:spcPct val="116700"/>
              </a:lnSpc>
              <a:spcBef>
                <a:spcPts val="325"/>
              </a:spcBef>
            </a:pPr>
            <a:r>
              <a:rPr sz="2800" dirty="0"/>
              <a:t>Importante:</a:t>
            </a:r>
            <a:r>
              <a:rPr sz="2800" spc="-40" dirty="0"/>
              <a:t> </a:t>
            </a:r>
            <a:r>
              <a:rPr sz="2800" dirty="0"/>
              <a:t>Anexe</a:t>
            </a:r>
            <a:r>
              <a:rPr sz="2800" spc="-35" dirty="0"/>
              <a:t> </a:t>
            </a:r>
            <a:r>
              <a:rPr sz="2800" dirty="0"/>
              <a:t>todos</a:t>
            </a:r>
            <a:r>
              <a:rPr sz="2800" spc="-35" dirty="0"/>
              <a:t> </a:t>
            </a:r>
            <a:r>
              <a:rPr sz="2800" dirty="0"/>
              <a:t>os</a:t>
            </a:r>
            <a:r>
              <a:rPr sz="2800" spc="-35" dirty="0"/>
              <a:t> </a:t>
            </a:r>
            <a:r>
              <a:rPr sz="2800" dirty="0"/>
              <a:t>arquivos</a:t>
            </a:r>
            <a:r>
              <a:rPr sz="2800" spc="-35" dirty="0"/>
              <a:t> </a:t>
            </a:r>
            <a:r>
              <a:rPr sz="2800" dirty="0"/>
              <a:t>solicitados</a:t>
            </a:r>
            <a:r>
              <a:rPr sz="2800" spc="-35" dirty="0"/>
              <a:t> </a:t>
            </a:r>
            <a:r>
              <a:rPr sz="2800" dirty="0"/>
              <a:t>em</a:t>
            </a:r>
            <a:r>
              <a:rPr sz="2800" spc="-35" dirty="0"/>
              <a:t> </a:t>
            </a:r>
            <a:r>
              <a:rPr sz="2800" dirty="0"/>
              <a:t>modelo</a:t>
            </a:r>
            <a:r>
              <a:rPr sz="2800" spc="-35" dirty="0"/>
              <a:t> </a:t>
            </a:r>
            <a:r>
              <a:rPr sz="2800" dirty="0"/>
              <a:t>PDF</a:t>
            </a:r>
            <a:r>
              <a:rPr sz="2800" spc="-35" dirty="0"/>
              <a:t> </a:t>
            </a:r>
            <a:r>
              <a:rPr sz="2800" dirty="0"/>
              <a:t>(2MB),</a:t>
            </a:r>
            <a:r>
              <a:rPr sz="2800" spc="-35" dirty="0"/>
              <a:t> </a:t>
            </a:r>
            <a:r>
              <a:rPr sz="2800" dirty="0"/>
              <a:t>conforme</a:t>
            </a:r>
            <a:r>
              <a:rPr sz="2800" spc="-35" dirty="0"/>
              <a:t> </a:t>
            </a:r>
            <a:r>
              <a:rPr sz="2800" spc="-20" dirty="0"/>
              <a:t>cada </a:t>
            </a:r>
            <a:r>
              <a:rPr sz="2800" dirty="0"/>
              <a:t>“Tipo</a:t>
            </a:r>
            <a:r>
              <a:rPr sz="2800" spc="-25" dirty="0"/>
              <a:t> </a:t>
            </a:r>
            <a:r>
              <a:rPr sz="2800" dirty="0"/>
              <a:t>de</a:t>
            </a:r>
            <a:r>
              <a:rPr sz="2800" spc="-20" dirty="0"/>
              <a:t> </a:t>
            </a:r>
            <a:r>
              <a:rPr sz="2800" dirty="0"/>
              <a:t>Documento”</a:t>
            </a:r>
            <a:r>
              <a:rPr sz="2800" spc="-20" dirty="0"/>
              <a:t> </a:t>
            </a:r>
            <a:r>
              <a:rPr sz="2800" dirty="0"/>
              <a:t>e</a:t>
            </a:r>
            <a:r>
              <a:rPr sz="2800" spc="-20" dirty="0"/>
              <a:t> </a:t>
            </a:r>
            <a:r>
              <a:rPr sz="2800" dirty="0"/>
              <a:t>clique</a:t>
            </a:r>
            <a:r>
              <a:rPr sz="2800" spc="-20" dirty="0"/>
              <a:t> </a:t>
            </a:r>
            <a:r>
              <a:rPr sz="2800" dirty="0"/>
              <a:t>em</a:t>
            </a:r>
            <a:r>
              <a:rPr sz="2800" spc="-20" dirty="0"/>
              <a:t> </a:t>
            </a:r>
            <a:r>
              <a:rPr sz="2800" spc="-10" dirty="0"/>
              <a:t>“Incluir”.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8164" y="3107"/>
            <a:ext cx="2578100" cy="102838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87884" y="2976048"/>
            <a:ext cx="1935480" cy="2238375"/>
          </a:xfrm>
          <a:custGeom>
            <a:avLst/>
            <a:gdLst/>
            <a:ahLst/>
            <a:cxnLst/>
            <a:rect l="l" t="t" r="r" b="b"/>
            <a:pathLst>
              <a:path w="1935479" h="2238375">
                <a:moveTo>
                  <a:pt x="1348801" y="1726070"/>
                </a:moveTo>
                <a:lnTo>
                  <a:pt x="1348801" y="1714078"/>
                </a:lnTo>
                <a:lnTo>
                  <a:pt x="1349660" y="1708865"/>
                </a:lnTo>
                <a:lnTo>
                  <a:pt x="1377437" y="1673893"/>
                </a:lnTo>
                <a:lnTo>
                  <a:pt x="1396473" y="1669029"/>
                </a:lnTo>
                <a:lnTo>
                  <a:pt x="1398354" y="1668929"/>
                </a:lnTo>
                <a:lnTo>
                  <a:pt x="1399698" y="1668858"/>
                </a:lnTo>
                <a:lnTo>
                  <a:pt x="1403993" y="1669359"/>
                </a:lnTo>
                <a:lnTo>
                  <a:pt x="1404644" y="1669435"/>
                </a:lnTo>
                <a:lnTo>
                  <a:pt x="1405493" y="1669547"/>
                </a:lnTo>
                <a:lnTo>
                  <a:pt x="1458533" y="1691148"/>
                </a:lnTo>
                <a:lnTo>
                  <a:pt x="1505410" y="1711395"/>
                </a:lnTo>
                <a:lnTo>
                  <a:pt x="1590151" y="1749175"/>
                </a:lnTo>
                <a:lnTo>
                  <a:pt x="1632822" y="1767412"/>
                </a:lnTo>
                <a:lnTo>
                  <a:pt x="1678898" y="1785681"/>
                </a:lnTo>
                <a:lnTo>
                  <a:pt x="1727131" y="1806432"/>
                </a:lnTo>
                <a:lnTo>
                  <a:pt x="1776723" y="1825254"/>
                </a:lnTo>
                <a:lnTo>
                  <a:pt x="1826008" y="1844741"/>
                </a:lnTo>
                <a:lnTo>
                  <a:pt x="1873324" y="1867489"/>
                </a:lnTo>
                <a:lnTo>
                  <a:pt x="1917007" y="1896093"/>
                </a:lnTo>
                <a:lnTo>
                  <a:pt x="1934958" y="1932695"/>
                </a:lnTo>
                <a:lnTo>
                  <a:pt x="1934422" y="1965804"/>
                </a:lnTo>
                <a:lnTo>
                  <a:pt x="1893404" y="2022387"/>
                </a:lnTo>
                <a:lnTo>
                  <a:pt x="1860679" y="2046286"/>
                </a:lnTo>
                <a:lnTo>
                  <a:pt x="1824980" y="2067540"/>
                </a:lnTo>
                <a:lnTo>
                  <a:pt x="1790185" y="2086360"/>
                </a:lnTo>
                <a:lnTo>
                  <a:pt x="1760173" y="2102960"/>
                </a:lnTo>
                <a:lnTo>
                  <a:pt x="1735747" y="2115423"/>
                </a:lnTo>
                <a:lnTo>
                  <a:pt x="1735747" y="1998877"/>
                </a:lnTo>
                <a:lnTo>
                  <a:pt x="1700020" y="1992589"/>
                </a:lnTo>
                <a:lnTo>
                  <a:pt x="1700020" y="1907044"/>
                </a:lnTo>
                <a:lnTo>
                  <a:pt x="1654342" y="1887732"/>
                </a:lnTo>
                <a:lnTo>
                  <a:pt x="1607191" y="1867927"/>
                </a:lnTo>
                <a:lnTo>
                  <a:pt x="1559244" y="1847680"/>
                </a:lnTo>
                <a:lnTo>
                  <a:pt x="1511178" y="1827043"/>
                </a:lnTo>
                <a:lnTo>
                  <a:pt x="1463672" y="1806068"/>
                </a:lnTo>
                <a:lnTo>
                  <a:pt x="1417402" y="1784806"/>
                </a:lnTo>
                <a:lnTo>
                  <a:pt x="1373047" y="1763307"/>
                </a:lnTo>
                <a:lnTo>
                  <a:pt x="1349795" y="1731688"/>
                </a:lnTo>
                <a:lnTo>
                  <a:pt x="1348801" y="1726070"/>
                </a:lnTo>
                <a:close/>
              </a:path>
              <a:path w="1935479" h="2238375">
                <a:moveTo>
                  <a:pt x="1407921" y="2152642"/>
                </a:moveTo>
                <a:lnTo>
                  <a:pt x="1409845" y="2151626"/>
                </a:lnTo>
                <a:lnTo>
                  <a:pt x="1414933" y="2149210"/>
                </a:lnTo>
                <a:lnTo>
                  <a:pt x="1422986" y="2145912"/>
                </a:lnTo>
                <a:lnTo>
                  <a:pt x="1433947" y="2141315"/>
                </a:lnTo>
                <a:lnTo>
                  <a:pt x="1497554" y="2113467"/>
                </a:lnTo>
                <a:lnTo>
                  <a:pt x="1544992" y="2092206"/>
                </a:lnTo>
                <a:lnTo>
                  <a:pt x="1594038" y="2069697"/>
                </a:lnTo>
                <a:lnTo>
                  <a:pt x="1643183" y="2046359"/>
                </a:lnTo>
                <a:lnTo>
                  <a:pt x="1690922" y="2022612"/>
                </a:lnTo>
                <a:lnTo>
                  <a:pt x="1735747" y="1998877"/>
                </a:lnTo>
                <a:lnTo>
                  <a:pt x="1735747" y="2115423"/>
                </a:lnTo>
                <a:lnTo>
                  <a:pt x="1674949" y="2145124"/>
                </a:lnTo>
                <a:lnTo>
                  <a:pt x="1631652" y="2164575"/>
                </a:lnTo>
                <a:lnTo>
                  <a:pt x="1587899" y="2182939"/>
                </a:lnTo>
                <a:lnTo>
                  <a:pt x="1543690" y="2200216"/>
                </a:lnTo>
                <a:lnTo>
                  <a:pt x="1499024" y="2216406"/>
                </a:lnTo>
                <a:lnTo>
                  <a:pt x="1453902" y="2231508"/>
                </a:lnTo>
                <a:lnTo>
                  <a:pt x="1437368" y="2235749"/>
                </a:lnTo>
                <a:lnTo>
                  <a:pt x="1429093" y="2238190"/>
                </a:lnTo>
                <a:lnTo>
                  <a:pt x="1420319" y="2237303"/>
                </a:lnTo>
                <a:lnTo>
                  <a:pt x="1413410" y="2235104"/>
                </a:lnTo>
                <a:lnTo>
                  <a:pt x="1413410" y="2150819"/>
                </a:lnTo>
                <a:lnTo>
                  <a:pt x="1407921" y="2152642"/>
                </a:lnTo>
                <a:close/>
              </a:path>
              <a:path w="1935479" h="2238375">
                <a:moveTo>
                  <a:pt x="0" y="43335"/>
                </a:moveTo>
                <a:lnTo>
                  <a:pt x="0" y="38285"/>
                </a:lnTo>
                <a:lnTo>
                  <a:pt x="778" y="33635"/>
                </a:lnTo>
                <a:lnTo>
                  <a:pt x="29050" y="2267"/>
                </a:lnTo>
                <a:lnTo>
                  <a:pt x="43511" y="0"/>
                </a:lnTo>
                <a:lnTo>
                  <a:pt x="53266" y="1267"/>
                </a:lnTo>
                <a:lnTo>
                  <a:pt x="131721" y="385633"/>
                </a:lnTo>
                <a:lnTo>
                  <a:pt x="147979" y="487296"/>
                </a:lnTo>
                <a:lnTo>
                  <a:pt x="157023" y="538836"/>
                </a:lnTo>
                <a:lnTo>
                  <a:pt x="166758" y="590596"/>
                </a:lnTo>
                <a:lnTo>
                  <a:pt x="177248" y="642386"/>
                </a:lnTo>
                <a:lnTo>
                  <a:pt x="188553" y="694016"/>
                </a:lnTo>
                <a:lnTo>
                  <a:pt x="200735" y="745298"/>
                </a:lnTo>
                <a:lnTo>
                  <a:pt x="213856" y="796040"/>
                </a:lnTo>
                <a:lnTo>
                  <a:pt x="227978" y="846054"/>
                </a:lnTo>
                <a:lnTo>
                  <a:pt x="243163" y="895150"/>
                </a:lnTo>
                <a:lnTo>
                  <a:pt x="259471" y="943139"/>
                </a:lnTo>
                <a:lnTo>
                  <a:pt x="276966" y="989830"/>
                </a:lnTo>
                <a:lnTo>
                  <a:pt x="295708" y="1035033"/>
                </a:lnTo>
                <a:lnTo>
                  <a:pt x="315760" y="1078561"/>
                </a:lnTo>
                <a:lnTo>
                  <a:pt x="336826" y="1128519"/>
                </a:lnTo>
                <a:lnTo>
                  <a:pt x="358877" y="1177445"/>
                </a:lnTo>
                <a:lnTo>
                  <a:pt x="381947" y="1225285"/>
                </a:lnTo>
                <a:lnTo>
                  <a:pt x="406065" y="1271986"/>
                </a:lnTo>
                <a:lnTo>
                  <a:pt x="431265" y="1317495"/>
                </a:lnTo>
                <a:lnTo>
                  <a:pt x="457577" y="1361760"/>
                </a:lnTo>
                <a:lnTo>
                  <a:pt x="485033" y="1404726"/>
                </a:lnTo>
                <a:lnTo>
                  <a:pt x="513665" y="1446341"/>
                </a:lnTo>
                <a:lnTo>
                  <a:pt x="543504" y="1486552"/>
                </a:lnTo>
                <a:lnTo>
                  <a:pt x="574583" y="1525306"/>
                </a:lnTo>
                <a:lnTo>
                  <a:pt x="606932" y="1562551"/>
                </a:lnTo>
                <a:lnTo>
                  <a:pt x="640584" y="1598232"/>
                </a:lnTo>
                <a:lnTo>
                  <a:pt x="675570" y="1632297"/>
                </a:lnTo>
                <a:lnTo>
                  <a:pt x="711922" y="1664693"/>
                </a:lnTo>
                <a:lnTo>
                  <a:pt x="749671" y="1695367"/>
                </a:lnTo>
                <a:lnTo>
                  <a:pt x="788849" y="1724266"/>
                </a:lnTo>
                <a:lnTo>
                  <a:pt x="829487" y="1751337"/>
                </a:lnTo>
                <a:lnTo>
                  <a:pt x="869042" y="1773831"/>
                </a:lnTo>
                <a:lnTo>
                  <a:pt x="910380" y="1793463"/>
                </a:lnTo>
                <a:lnTo>
                  <a:pt x="953438" y="1810569"/>
                </a:lnTo>
                <a:lnTo>
                  <a:pt x="998151" y="1825485"/>
                </a:lnTo>
                <a:lnTo>
                  <a:pt x="1044456" y="1838545"/>
                </a:lnTo>
                <a:lnTo>
                  <a:pt x="1092288" y="1850085"/>
                </a:lnTo>
                <a:lnTo>
                  <a:pt x="1141583" y="1860441"/>
                </a:lnTo>
                <a:lnTo>
                  <a:pt x="1192278" y="1869949"/>
                </a:lnTo>
                <a:lnTo>
                  <a:pt x="1244308" y="1878944"/>
                </a:lnTo>
                <a:lnTo>
                  <a:pt x="1295586" y="1885011"/>
                </a:lnTo>
                <a:lnTo>
                  <a:pt x="1346935" y="1890017"/>
                </a:lnTo>
                <a:lnTo>
                  <a:pt x="1396473" y="1893817"/>
                </a:lnTo>
                <a:lnTo>
                  <a:pt x="1449843" y="1896845"/>
                </a:lnTo>
                <a:lnTo>
                  <a:pt x="1497554" y="1898531"/>
                </a:lnTo>
                <a:lnTo>
                  <a:pt x="1543690" y="1899291"/>
                </a:lnTo>
                <a:lnTo>
                  <a:pt x="1544992" y="1899310"/>
                </a:lnTo>
                <a:lnTo>
                  <a:pt x="1553033" y="1899428"/>
                </a:lnTo>
                <a:lnTo>
                  <a:pt x="1626461" y="1901698"/>
                </a:lnTo>
                <a:lnTo>
                  <a:pt x="1663353" y="1903600"/>
                </a:lnTo>
                <a:lnTo>
                  <a:pt x="1700020" y="1907044"/>
                </a:lnTo>
                <a:lnTo>
                  <a:pt x="1700020" y="1992589"/>
                </a:lnTo>
                <a:lnTo>
                  <a:pt x="1693977" y="1991525"/>
                </a:lnTo>
                <a:lnTo>
                  <a:pt x="1650077" y="1987088"/>
                </a:lnTo>
                <a:lnTo>
                  <a:pt x="1604252" y="1984726"/>
                </a:lnTo>
                <a:lnTo>
                  <a:pt x="1559244" y="1983656"/>
                </a:lnTo>
                <a:lnTo>
                  <a:pt x="1553033" y="1983541"/>
                </a:lnTo>
                <a:lnTo>
                  <a:pt x="1511178" y="1982911"/>
                </a:lnTo>
                <a:lnTo>
                  <a:pt x="1505410" y="1982806"/>
                </a:lnTo>
                <a:lnTo>
                  <a:pt x="1463672" y="1981822"/>
                </a:lnTo>
                <a:lnTo>
                  <a:pt x="1458533" y="1981701"/>
                </a:lnTo>
                <a:lnTo>
                  <a:pt x="1457307" y="1981672"/>
                </a:lnTo>
                <a:lnTo>
                  <a:pt x="1409845" y="1979388"/>
                </a:lnTo>
                <a:lnTo>
                  <a:pt x="1407303" y="1979265"/>
                </a:lnTo>
                <a:lnTo>
                  <a:pt x="1405493" y="1979166"/>
                </a:lnTo>
                <a:lnTo>
                  <a:pt x="1356508" y="1975111"/>
                </a:lnTo>
                <a:lnTo>
                  <a:pt x="1304997" y="1970271"/>
                </a:lnTo>
                <a:lnTo>
                  <a:pt x="1254214" y="1964707"/>
                </a:lnTo>
                <a:lnTo>
                  <a:pt x="1203393" y="1958148"/>
                </a:lnTo>
                <a:lnTo>
                  <a:pt x="1152685" y="1950398"/>
                </a:lnTo>
                <a:lnTo>
                  <a:pt x="1102237" y="1941261"/>
                </a:lnTo>
                <a:lnTo>
                  <a:pt x="1052199" y="1930539"/>
                </a:lnTo>
                <a:lnTo>
                  <a:pt x="1002719" y="1918038"/>
                </a:lnTo>
                <a:lnTo>
                  <a:pt x="953946" y="1903562"/>
                </a:lnTo>
                <a:lnTo>
                  <a:pt x="906030" y="1886913"/>
                </a:lnTo>
                <a:lnTo>
                  <a:pt x="859118" y="1867897"/>
                </a:lnTo>
                <a:lnTo>
                  <a:pt x="813360" y="1846316"/>
                </a:lnTo>
                <a:lnTo>
                  <a:pt x="768904" y="1821976"/>
                </a:lnTo>
                <a:lnTo>
                  <a:pt x="725899" y="1794680"/>
                </a:lnTo>
                <a:lnTo>
                  <a:pt x="684495" y="1764231"/>
                </a:lnTo>
                <a:lnTo>
                  <a:pt x="646984" y="1732703"/>
                </a:lnTo>
                <a:lnTo>
                  <a:pt x="610560" y="1700004"/>
                </a:lnTo>
                <a:lnTo>
                  <a:pt x="575221" y="1666135"/>
                </a:lnTo>
                <a:lnTo>
                  <a:pt x="540968" y="1631095"/>
                </a:lnTo>
                <a:lnTo>
                  <a:pt x="507872" y="1594960"/>
                </a:lnTo>
                <a:lnTo>
                  <a:pt x="476005" y="1557805"/>
                </a:lnTo>
                <a:lnTo>
                  <a:pt x="445367" y="1519630"/>
                </a:lnTo>
                <a:lnTo>
                  <a:pt x="415958" y="1480436"/>
                </a:lnTo>
                <a:lnTo>
                  <a:pt x="387839" y="1440307"/>
                </a:lnTo>
                <a:lnTo>
                  <a:pt x="361071" y="1399326"/>
                </a:lnTo>
                <a:lnTo>
                  <a:pt x="335653" y="1357494"/>
                </a:lnTo>
                <a:lnTo>
                  <a:pt x="311587" y="1314810"/>
                </a:lnTo>
                <a:lnTo>
                  <a:pt x="288921" y="1271367"/>
                </a:lnTo>
                <a:lnTo>
                  <a:pt x="267705" y="1227255"/>
                </a:lnTo>
                <a:lnTo>
                  <a:pt x="247939" y="1182475"/>
                </a:lnTo>
                <a:lnTo>
                  <a:pt x="229623" y="1137026"/>
                </a:lnTo>
                <a:lnTo>
                  <a:pt x="207824" y="1087524"/>
                </a:lnTo>
                <a:lnTo>
                  <a:pt x="187200" y="1037600"/>
                </a:lnTo>
                <a:lnTo>
                  <a:pt x="167752" y="987252"/>
                </a:lnTo>
                <a:lnTo>
                  <a:pt x="149480" y="936481"/>
                </a:lnTo>
                <a:lnTo>
                  <a:pt x="132383" y="885287"/>
                </a:lnTo>
                <a:lnTo>
                  <a:pt x="116462" y="833670"/>
                </a:lnTo>
                <a:lnTo>
                  <a:pt x="101717" y="781630"/>
                </a:lnTo>
                <a:lnTo>
                  <a:pt x="88173" y="729264"/>
                </a:lnTo>
                <a:lnTo>
                  <a:pt x="75858" y="676670"/>
                </a:lnTo>
                <a:lnTo>
                  <a:pt x="64772" y="623848"/>
                </a:lnTo>
                <a:lnTo>
                  <a:pt x="54914" y="570797"/>
                </a:lnTo>
                <a:lnTo>
                  <a:pt x="46284" y="517518"/>
                </a:lnTo>
                <a:lnTo>
                  <a:pt x="38883" y="464011"/>
                </a:lnTo>
                <a:lnTo>
                  <a:pt x="27128" y="357941"/>
                </a:lnTo>
                <a:lnTo>
                  <a:pt x="12544" y="201455"/>
                </a:lnTo>
                <a:lnTo>
                  <a:pt x="0" y="43335"/>
                </a:lnTo>
                <a:close/>
              </a:path>
              <a:path w="1935479" h="2238375">
                <a:moveTo>
                  <a:pt x="1404644" y="2154447"/>
                </a:moveTo>
                <a:lnTo>
                  <a:pt x="1405493" y="2153924"/>
                </a:lnTo>
                <a:lnTo>
                  <a:pt x="1407921" y="2152642"/>
                </a:lnTo>
                <a:lnTo>
                  <a:pt x="1413410" y="2150819"/>
                </a:lnTo>
                <a:lnTo>
                  <a:pt x="1404644" y="2154447"/>
                </a:lnTo>
                <a:close/>
              </a:path>
              <a:path w="1935479" h="2238375">
                <a:moveTo>
                  <a:pt x="1380836" y="2194041"/>
                </a:moveTo>
                <a:lnTo>
                  <a:pt x="1381343" y="2186469"/>
                </a:lnTo>
                <a:lnTo>
                  <a:pt x="1381343" y="2187192"/>
                </a:lnTo>
                <a:lnTo>
                  <a:pt x="1382792" y="2180290"/>
                </a:lnTo>
                <a:lnTo>
                  <a:pt x="1382792" y="2180657"/>
                </a:lnTo>
                <a:lnTo>
                  <a:pt x="1384821" y="2175153"/>
                </a:lnTo>
                <a:lnTo>
                  <a:pt x="1387898" y="2169559"/>
                </a:lnTo>
                <a:lnTo>
                  <a:pt x="1413410" y="2150819"/>
                </a:lnTo>
                <a:lnTo>
                  <a:pt x="1413410" y="2235104"/>
                </a:lnTo>
                <a:lnTo>
                  <a:pt x="1382792" y="2206623"/>
                </a:lnTo>
                <a:lnTo>
                  <a:pt x="1381343" y="2200405"/>
                </a:lnTo>
                <a:lnTo>
                  <a:pt x="1380836" y="2194041"/>
                </a:lnTo>
                <a:close/>
              </a:path>
              <a:path w="1935479" h="2238375">
                <a:moveTo>
                  <a:pt x="1407001" y="2153026"/>
                </a:moveTo>
                <a:lnTo>
                  <a:pt x="1407303" y="2152833"/>
                </a:lnTo>
                <a:lnTo>
                  <a:pt x="1407921" y="2152540"/>
                </a:lnTo>
                <a:lnTo>
                  <a:pt x="1407303" y="2152968"/>
                </a:lnTo>
                <a:lnTo>
                  <a:pt x="1407001" y="2153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7884" y="5881093"/>
            <a:ext cx="1935480" cy="2238375"/>
          </a:xfrm>
          <a:custGeom>
            <a:avLst/>
            <a:gdLst/>
            <a:ahLst/>
            <a:cxnLst/>
            <a:rect l="l" t="t" r="r" b="b"/>
            <a:pathLst>
              <a:path w="1935479" h="2238375">
                <a:moveTo>
                  <a:pt x="1348801" y="1726070"/>
                </a:moveTo>
                <a:lnTo>
                  <a:pt x="1348801" y="1714078"/>
                </a:lnTo>
                <a:lnTo>
                  <a:pt x="1349660" y="1708865"/>
                </a:lnTo>
                <a:lnTo>
                  <a:pt x="1377437" y="1673893"/>
                </a:lnTo>
                <a:lnTo>
                  <a:pt x="1396473" y="1669029"/>
                </a:lnTo>
                <a:lnTo>
                  <a:pt x="1398354" y="1668929"/>
                </a:lnTo>
                <a:lnTo>
                  <a:pt x="1399698" y="1668858"/>
                </a:lnTo>
                <a:lnTo>
                  <a:pt x="1403993" y="1669359"/>
                </a:lnTo>
                <a:lnTo>
                  <a:pt x="1404644" y="1669435"/>
                </a:lnTo>
                <a:lnTo>
                  <a:pt x="1405493" y="1669547"/>
                </a:lnTo>
                <a:lnTo>
                  <a:pt x="1458533" y="1691148"/>
                </a:lnTo>
                <a:lnTo>
                  <a:pt x="1505410" y="1711395"/>
                </a:lnTo>
                <a:lnTo>
                  <a:pt x="1590151" y="1749175"/>
                </a:lnTo>
                <a:lnTo>
                  <a:pt x="1632822" y="1767412"/>
                </a:lnTo>
                <a:lnTo>
                  <a:pt x="1678898" y="1785681"/>
                </a:lnTo>
                <a:lnTo>
                  <a:pt x="1727131" y="1806432"/>
                </a:lnTo>
                <a:lnTo>
                  <a:pt x="1776723" y="1825254"/>
                </a:lnTo>
                <a:lnTo>
                  <a:pt x="1826008" y="1844741"/>
                </a:lnTo>
                <a:lnTo>
                  <a:pt x="1873324" y="1867489"/>
                </a:lnTo>
                <a:lnTo>
                  <a:pt x="1917007" y="1896093"/>
                </a:lnTo>
                <a:lnTo>
                  <a:pt x="1934958" y="1932695"/>
                </a:lnTo>
                <a:lnTo>
                  <a:pt x="1934422" y="1965804"/>
                </a:lnTo>
                <a:lnTo>
                  <a:pt x="1893404" y="2022387"/>
                </a:lnTo>
                <a:lnTo>
                  <a:pt x="1860679" y="2046286"/>
                </a:lnTo>
                <a:lnTo>
                  <a:pt x="1824980" y="2067540"/>
                </a:lnTo>
                <a:lnTo>
                  <a:pt x="1790185" y="2086360"/>
                </a:lnTo>
                <a:lnTo>
                  <a:pt x="1760173" y="2102960"/>
                </a:lnTo>
                <a:lnTo>
                  <a:pt x="1735747" y="2115423"/>
                </a:lnTo>
                <a:lnTo>
                  <a:pt x="1735747" y="1998877"/>
                </a:lnTo>
                <a:lnTo>
                  <a:pt x="1700020" y="1992589"/>
                </a:lnTo>
                <a:lnTo>
                  <a:pt x="1700020" y="1907044"/>
                </a:lnTo>
                <a:lnTo>
                  <a:pt x="1654342" y="1887732"/>
                </a:lnTo>
                <a:lnTo>
                  <a:pt x="1607191" y="1867927"/>
                </a:lnTo>
                <a:lnTo>
                  <a:pt x="1559244" y="1847680"/>
                </a:lnTo>
                <a:lnTo>
                  <a:pt x="1511178" y="1827043"/>
                </a:lnTo>
                <a:lnTo>
                  <a:pt x="1463672" y="1806068"/>
                </a:lnTo>
                <a:lnTo>
                  <a:pt x="1417402" y="1784806"/>
                </a:lnTo>
                <a:lnTo>
                  <a:pt x="1373047" y="1763307"/>
                </a:lnTo>
                <a:lnTo>
                  <a:pt x="1349795" y="1731688"/>
                </a:lnTo>
                <a:lnTo>
                  <a:pt x="1348801" y="1726070"/>
                </a:lnTo>
                <a:close/>
              </a:path>
              <a:path w="1935479" h="2238375">
                <a:moveTo>
                  <a:pt x="1407921" y="2152642"/>
                </a:moveTo>
                <a:lnTo>
                  <a:pt x="1409845" y="2151626"/>
                </a:lnTo>
                <a:lnTo>
                  <a:pt x="1414933" y="2149210"/>
                </a:lnTo>
                <a:lnTo>
                  <a:pt x="1422986" y="2145912"/>
                </a:lnTo>
                <a:lnTo>
                  <a:pt x="1433947" y="2141315"/>
                </a:lnTo>
                <a:lnTo>
                  <a:pt x="1497554" y="2113467"/>
                </a:lnTo>
                <a:lnTo>
                  <a:pt x="1544992" y="2092206"/>
                </a:lnTo>
                <a:lnTo>
                  <a:pt x="1594038" y="2069697"/>
                </a:lnTo>
                <a:lnTo>
                  <a:pt x="1643183" y="2046359"/>
                </a:lnTo>
                <a:lnTo>
                  <a:pt x="1690922" y="2022612"/>
                </a:lnTo>
                <a:lnTo>
                  <a:pt x="1735747" y="1998877"/>
                </a:lnTo>
                <a:lnTo>
                  <a:pt x="1735747" y="2115423"/>
                </a:lnTo>
                <a:lnTo>
                  <a:pt x="1674949" y="2145124"/>
                </a:lnTo>
                <a:lnTo>
                  <a:pt x="1631652" y="2164575"/>
                </a:lnTo>
                <a:lnTo>
                  <a:pt x="1587899" y="2182939"/>
                </a:lnTo>
                <a:lnTo>
                  <a:pt x="1543690" y="2200216"/>
                </a:lnTo>
                <a:lnTo>
                  <a:pt x="1499024" y="2216406"/>
                </a:lnTo>
                <a:lnTo>
                  <a:pt x="1453902" y="2231508"/>
                </a:lnTo>
                <a:lnTo>
                  <a:pt x="1437368" y="2235749"/>
                </a:lnTo>
                <a:lnTo>
                  <a:pt x="1429093" y="2238190"/>
                </a:lnTo>
                <a:lnTo>
                  <a:pt x="1420319" y="2237303"/>
                </a:lnTo>
                <a:lnTo>
                  <a:pt x="1413410" y="2235104"/>
                </a:lnTo>
                <a:lnTo>
                  <a:pt x="1413410" y="2150819"/>
                </a:lnTo>
                <a:lnTo>
                  <a:pt x="1407921" y="2152642"/>
                </a:lnTo>
                <a:close/>
              </a:path>
              <a:path w="1935479" h="2238375">
                <a:moveTo>
                  <a:pt x="0" y="43335"/>
                </a:moveTo>
                <a:lnTo>
                  <a:pt x="0" y="38285"/>
                </a:lnTo>
                <a:lnTo>
                  <a:pt x="778" y="33635"/>
                </a:lnTo>
                <a:lnTo>
                  <a:pt x="29050" y="2267"/>
                </a:lnTo>
                <a:lnTo>
                  <a:pt x="43511" y="0"/>
                </a:lnTo>
                <a:lnTo>
                  <a:pt x="53266" y="1267"/>
                </a:lnTo>
                <a:lnTo>
                  <a:pt x="131721" y="385633"/>
                </a:lnTo>
                <a:lnTo>
                  <a:pt x="147979" y="487296"/>
                </a:lnTo>
                <a:lnTo>
                  <a:pt x="157023" y="538836"/>
                </a:lnTo>
                <a:lnTo>
                  <a:pt x="166758" y="590596"/>
                </a:lnTo>
                <a:lnTo>
                  <a:pt x="177248" y="642386"/>
                </a:lnTo>
                <a:lnTo>
                  <a:pt x="188553" y="694016"/>
                </a:lnTo>
                <a:lnTo>
                  <a:pt x="200735" y="745298"/>
                </a:lnTo>
                <a:lnTo>
                  <a:pt x="213856" y="796040"/>
                </a:lnTo>
                <a:lnTo>
                  <a:pt x="227978" y="846054"/>
                </a:lnTo>
                <a:lnTo>
                  <a:pt x="243163" y="895150"/>
                </a:lnTo>
                <a:lnTo>
                  <a:pt x="259471" y="943139"/>
                </a:lnTo>
                <a:lnTo>
                  <a:pt x="276966" y="989830"/>
                </a:lnTo>
                <a:lnTo>
                  <a:pt x="295708" y="1035033"/>
                </a:lnTo>
                <a:lnTo>
                  <a:pt x="315760" y="1078561"/>
                </a:lnTo>
                <a:lnTo>
                  <a:pt x="336826" y="1128519"/>
                </a:lnTo>
                <a:lnTo>
                  <a:pt x="358877" y="1177445"/>
                </a:lnTo>
                <a:lnTo>
                  <a:pt x="381947" y="1225285"/>
                </a:lnTo>
                <a:lnTo>
                  <a:pt x="406065" y="1271986"/>
                </a:lnTo>
                <a:lnTo>
                  <a:pt x="431265" y="1317495"/>
                </a:lnTo>
                <a:lnTo>
                  <a:pt x="457577" y="1361760"/>
                </a:lnTo>
                <a:lnTo>
                  <a:pt x="485033" y="1404726"/>
                </a:lnTo>
                <a:lnTo>
                  <a:pt x="513665" y="1446341"/>
                </a:lnTo>
                <a:lnTo>
                  <a:pt x="543504" y="1486552"/>
                </a:lnTo>
                <a:lnTo>
                  <a:pt x="574583" y="1525306"/>
                </a:lnTo>
                <a:lnTo>
                  <a:pt x="606932" y="1562551"/>
                </a:lnTo>
                <a:lnTo>
                  <a:pt x="640584" y="1598232"/>
                </a:lnTo>
                <a:lnTo>
                  <a:pt x="675570" y="1632297"/>
                </a:lnTo>
                <a:lnTo>
                  <a:pt x="711922" y="1664693"/>
                </a:lnTo>
                <a:lnTo>
                  <a:pt x="749671" y="1695367"/>
                </a:lnTo>
                <a:lnTo>
                  <a:pt x="788849" y="1724266"/>
                </a:lnTo>
                <a:lnTo>
                  <a:pt x="829487" y="1751337"/>
                </a:lnTo>
                <a:lnTo>
                  <a:pt x="869042" y="1773831"/>
                </a:lnTo>
                <a:lnTo>
                  <a:pt x="910380" y="1793463"/>
                </a:lnTo>
                <a:lnTo>
                  <a:pt x="953438" y="1810569"/>
                </a:lnTo>
                <a:lnTo>
                  <a:pt x="998151" y="1825485"/>
                </a:lnTo>
                <a:lnTo>
                  <a:pt x="1044456" y="1838545"/>
                </a:lnTo>
                <a:lnTo>
                  <a:pt x="1092288" y="1850085"/>
                </a:lnTo>
                <a:lnTo>
                  <a:pt x="1141583" y="1860441"/>
                </a:lnTo>
                <a:lnTo>
                  <a:pt x="1192278" y="1869949"/>
                </a:lnTo>
                <a:lnTo>
                  <a:pt x="1244308" y="1878944"/>
                </a:lnTo>
                <a:lnTo>
                  <a:pt x="1295586" y="1885011"/>
                </a:lnTo>
                <a:lnTo>
                  <a:pt x="1346935" y="1890017"/>
                </a:lnTo>
                <a:lnTo>
                  <a:pt x="1396473" y="1893817"/>
                </a:lnTo>
                <a:lnTo>
                  <a:pt x="1449843" y="1896845"/>
                </a:lnTo>
                <a:lnTo>
                  <a:pt x="1497554" y="1898531"/>
                </a:lnTo>
                <a:lnTo>
                  <a:pt x="1543690" y="1899291"/>
                </a:lnTo>
                <a:lnTo>
                  <a:pt x="1544992" y="1899310"/>
                </a:lnTo>
                <a:lnTo>
                  <a:pt x="1553033" y="1899428"/>
                </a:lnTo>
                <a:lnTo>
                  <a:pt x="1626461" y="1901698"/>
                </a:lnTo>
                <a:lnTo>
                  <a:pt x="1663353" y="1903600"/>
                </a:lnTo>
                <a:lnTo>
                  <a:pt x="1700020" y="1907044"/>
                </a:lnTo>
                <a:lnTo>
                  <a:pt x="1700020" y="1992589"/>
                </a:lnTo>
                <a:lnTo>
                  <a:pt x="1693977" y="1991525"/>
                </a:lnTo>
                <a:lnTo>
                  <a:pt x="1650077" y="1987088"/>
                </a:lnTo>
                <a:lnTo>
                  <a:pt x="1604252" y="1984726"/>
                </a:lnTo>
                <a:lnTo>
                  <a:pt x="1559244" y="1983656"/>
                </a:lnTo>
                <a:lnTo>
                  <a:pt x="1553033" y="1983541"/>
                </a:lnTo>
                <a:lnTo>
                  <a:pt x="1511178" y="1982911"/>
                </a:lnTo>
                <a:lnTo>
                  <a:pt x="1505410" y="1982806"/>
                </a:lnTo>
                <a:lnTo>
                  <a:pt x="1463672" y="1981822"/>
                </a:lnTo>
                <a:lnTo>
                  <a:pt x="1458533" y="1981701"/>
                </a:lnTo>
                <a:lnTo>
                  <a:pt x="1457307" y="1981672"/>
                </a:lnTo>
                <a:lnTo>
                  <a:pt x="1409845" y="1979388"/>
                </a:lnTo>
                <a:lnTo>
                  <a:pt x="1407303" y="1979265"/>
                </a:lnTo>
                <a:lnTo>
                  <a:pt x="1405493" y="1979166"/>
                </a:lnTo>
                <a:lnTo>
                  <a:pt x="1356508" y="1975111"/>
                </a:lnTo>
                <a:lnTo>
                  <a:pt x="1304997" y="1970271"/>
                </a:lnTo>
                <a:lnTo>
                  <a:pt x="1254214" y="1964707"/>
                </a:lnTo>
                <a:lnTo>
                  <a:pt x="1203393" y="1958148"/>
                </a:lnTo>
                <a:lnTo>
                  <a:pt x="1152685" y="1950398"/>
                </a:lnTo>
                <a:lnTo>
                  <a:pt x="1102237" y="1941261"/>
                </a:lnTo>
                <a:lnTo>
                  <a:pt x="1052199" y="1930539"/>
                </a:lnTo>
                <a:lnTo>
                  <a:pt x="1002719" y="1918038"/>
                </a:lnTo>
                <a:lnTo>
                  <a:pt x="953946" y="1903562"/>
                </a:lnTo>
                <a:lnTo>
                  <a:pt x="906030" y="1886913"/>
                </a:lnTo>
                <a:lnTo>
                  <a:pt x="859118" y="1867897"/>
                </a:lnTo>
                <a:lnTo>
                  <a:pt x="813360" y="1846316"/>
                </a:lnTo>
                <a:lnTo>
                  <a:pt x="768904" y="1821976"/>
                </a:lnTo>
                <a:lnTo>
                  <a:pt x="725899" y="1794680"/>
                </a:lnTo>
                <a:lnTo>
                  <a:pt x="684495" y="1764231"/>
                </a:lnTo>
                <a:lnTo>
                  <a:pt x="646984" y="1732703"/>
                </a:lnTo>
                <a:lnTo>
                  <a:pt x="610560" y="1700004"/>
                </a:lnTo>
                <a:lnTo>
                  <a:pt x="575221" y="1666135"/>
                </a:lnTo>
                <a:lnTo>
                  <a:pt x="540968" y="1631095"/>
                </a:lnTo>
                <a:lnTo>
                  <a:pt x="507872" y="1594960"/>
                </a:lnTo>
                <a:lnTo>
                  <a:pt x="476005" y="1557805"/>
                </a:lnTo>
                <a:lnTo>
                  <a:pt x="445367" y="1519630"/>
                </a:lnTo>
                <a:lnTo>
                  <a:pt x="415958" y="1480436"/>
                </a:lnTo>
                <a:lnTo>
                  <a:pt x="387839" y="1440307"/>
                </a:lnTo>
                <a:lnTo>
                  <a:pt x="361071" y="1399326"/>
                </a:lnTo>
                <a:lnTo>
                  <a:pt x="335653" y="1357494"/>
                </a:lnTo>
                <a:lnTo>
                  <a:pt x="311587" y="1314810"/>
                </a:lnTo>
                <a:lnTo>
                  <a:pt x="288921" y="1271367"/>
                </a:lnTo>
                <a:lnTo>
                  <a:pt x="267705" y="1227255"/>
                </a:lnTo>
                <a:lnTo>
                  <a:pt x="247939" y="1182475"/>
                </a:lnTo>
                <a:lnTo>
                  <a:pt x="229623" y="1137026"/>
                </a:lnTo>
                <a:lnTo>
                  <a:pt x="207824" y="1087524"/>
                </a:lnTo>
                <a:lnTo>
                  <a:pt x="187200" y="1037600"/>
                </a:lnTo>
                <a:lnTo>
                  <a:pt x="167752" y="987252"/>
                </a:lnTo>
                <a:lnTo>
                  <a:pt x="149480" y="936481"/>
                </a:lnTo>
                <a:lnTo>
                  <a:pt x="132383" y="885287"/>
                </a:lnTo>
                <a:lnTo>
                  <a:pt x="116462" y="833670"/>
                </a:lnTo>
                <a:lnTo>
                  <a:pt x="101717" y="781630"/>
                </a:lnTo>
                <a:lnTo>
                  <a:pt x="88173" y="729264"/>
                </a:lnTo>
                <a:lnTo>
                  <a:pt x="75858" y="676670"/>
                </a:lnTo>
                <a:lnTo>
                  <a:pt x="64772" y="623848"/>
                </a:lnTo>
                <a:lnTo>
                  <a:pt x="54914" y="570797"/>
                </a:lnTo>
                <a:lnTo>
                  <a:pt x="46284" y="517518"/>
                </a:lnTo>
                <a:lnTo>
                  <a:pt x="38883" y="464011"/>
                </a:lnTo>
                <a:lnTo>
                  <a:pt x="27128" y="357941"/>
                </a:lnTo>
                <a:lnTo>
                  <a:pt x="12544" y="201455"/>
                </a:lnTo>
                <a:lnTo>
                  <a:pt x="0" y="43335"/>
                </a:lnTo>
                <a:close/>
              </a:path>
              <a:path w="1935479" h="2238375">
                <a:moveTo>
                  <a:pt x="1404644" y="2154447"/>
                </a:moveTo>
                <a:lnTo>
                  <a:pt x="1405493" y="2153924"/>
                </a:lnTo>
                <a:lnTo>
                  <a:pt x="1407921" y="2152642"/>
                </a:lnTo>
                <a:lnTo>
                  <a:pt x="1413410" y="2150819"/>
                </a:lnTo>
                <a:lnTo>
                  <a:pt x="1404644" y="2154447"/>
                </a:lnTo>
                <a:close/>
              </a:path>
              <a:path w="1935479" h="2238375">
                <a:moveTo>
                  <a:pt x="1380836" y="2194041"/>
                </a:moveTo>
                <a:lnTo>
                  <a:pt x="1381343" y="2186469"/>
                </a:lnTo>
                <a:lnTo>
                  <a:pt x="1381343" y="2187192"/>
                </a:lnTo>
                <a:lnTo>
                  <a:pt x="1382792" y="2180290"/>
                </a:lnTo>
                <a:lnTo>
                  <a:pt x="1382792" y="2180657"/>
                </a:lnTo>
                <a:lnTo>
                  <a:pt x="1384821" y="2175153"/>
                </a:lnTo>
                <a:lnTo>
                  <a:pt x="1387898" y="2169559"/>
                </a:lnTo>
                <a:lnTo>
                  <a:pt x="1413410" y="2150819"/>
                </a:lnTo>
                <a:lnTo>
                  <a:pt x="1413410" y="2235104"/>
                </a:lnTo>
                <a:lnTo>
                  <a:pt x="1382792" y="2206623"/>
                </a:lnTo>
                <a:lnTo>
                  <a:pt x="1381343" y="2200405"/>
                </a:lnTo>
                <a:lnTo>
                  <a:pt x="1380836" y="2194041"/>
                </a:lnTo>
                <a:close/>
              </a:path>
              <a:path w="1935479" h="2238375">
                <a:moveTo>
                  <a:pt x="1407001" y="2153026"/>
                </a:moveTo>
                <a:lnTo>
                  <a:pt x="1407303" y="2152833"/>
                </a:lnTo>
                <a:lnTo>
                  <a:pt x="1407921" y="2152540"/>
                </a:lnTo>
                <a:lnTo>
                  <a:pt x="1407303" y="2152968"/>
                </a:lnTo>
                <a:lnTo>
                  <a:pt x="1407001" y="2153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667160" y="2876867"/>
            <a:ext cx="11239500" cy="2599690"/>
            <a:chOff x="3667160" y="2876867"/>
            <a:chExt cx="11239500" cy="25996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160" y="2876867"/>
              <a:ext cx="11239499" cy="25992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963839" y="3136742"/>
              <a:ext cx="4977130" cy="529590"/>
            </a:xfrm>
            <a:custGeom>
              <a:avLst/>
              <a:gdLst/>
              <a:ahLst/>
              <a:cxnLst/>
              <a:rect l="l" t="t" r="r" b="b"/>
              <a:pathLst>
                <a:path w="4977130" h="529589">
                  <a:moveTo>
                    <a:pt x="0" y="0"/>
                  </a:moveTo>
                  <a:lnTo>
                    <a:pt x="4976964" y="0"/>
                  </a:lnTo>
                  <a:lnTo>
                    <a:pt x="4976964" y="529381"/>
                  </a:lnTo>
                  <a:lnTo>
                    <a:pt x="0" y="52938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667160" y="5761906"/>
            <a:ext cx="11239500" cy="3350895"/>
            <a:chOff x="3667160" y="5761906"/>
            <a:chExt cx="11239500" cy="335089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7160" y="5761906"/>
              <a:ext cx="11239499" cy="335042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102240" y="8456556"/>
              <a:ext cx="2435225" cy="0"/>
            </a:xfrm>
            <a:custGeom>
              <a:avLst/>
              <a:gdLst/>
              <a:ahLst/>
              <a:cxnLst/>
              <a:rect l="l" t="t" r="r" b="b"/>
              <a:pathLst>
                <a:path w="2435225">
                  <a:moveTo>
                    <a:pt x="2434669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2240" y="8399406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76199" y="114299"/>
                  </a:moveTo>
                  <a:lnTo>
                    <a:pt x="0" y="57149"/>
                  </a:lnTo>
                  <a:lnTo>
                    <a:pt x="76199" y="0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0313" y="8866134"/>
              <a:ext cx="2435225" cy="0"/>
            </a:xfrm>
            <a:custGeom>
              <a:avLst/>
              <a:gdLst/>
              <a:ahLst/>
              <a:cxnLst/>
              <a:rect l="l" t="t" r="r" b="b"/>
              <a:pathLst>
                <a:path w="2435225">
                  <a:moveTo>
                    <a:pt x="2434669" y="0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0313" y="8808984"/>
              <a:ext cx="76200" cy="114300"/>
            </a:xfrm>
            <a:custGeom>
              <a:avLst/>
              <a:gdLst/>
              <a:ahLst/>
              <a:cxnLst/>
              <a:rect l="l" t="t" r="r" b="b"/>
              <a:pathLst>
                <a:path w="76200" h="114300">
                  <a:moveTo>
                    <a:pt x="76199" y="114299"/>
                  </a:moveTo>
                  <a:lnTo>
                    <a:pt x="0" y="57149"/>
                  </a:lnTo>
                  <a:lnTo>
                    <a:pt x="76199" y="0"/>
                  </a:lnTo>
                </a:path>
              </a:pathLst>
            </a:custGeom>
            <a:ln w="38099">
              <a:solidFill>
                <a:srgbClr val="FF313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7638" y="9319324"/>
            <a:ext cx="1675701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Obs.: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documentos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inseridas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estiverem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corretas,</a:t>
            </a:r>
            <a:r>
              <a:rPr sz="2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marque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campo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declarando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3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informações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são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verdadeiras</a:t>
            </a:r>
            <a:r>
              <a:rPr sz="23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50" dirty="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clique</a:t>
            </a:r>
            <a:r>
              <a:rPr sz="23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23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“Enviar</a:t>
            </a:r>
            <a:r>
              <a:rPr sz="23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Dados”.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15" y="332318"/>
            <a:ext cx="3189477" cy="6201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562" y="1897632"/>
            <a:ext cx="12902565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4)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Após,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aparecerá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informação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“Registro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inserido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com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sucesso”</a:t>
            </a:r>
            <a:r>
              <a:rPr sz="3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será</a:t>
            </a:r>
            <a:endParaRPr sz="3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automaticamente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enviada,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e-mail,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senha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provisória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sz="3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acesso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FFFFFF"/>
                </a:solidFill>
                <a:latin typeface="Calibri"/>
                <a:cs typeface="Calibri"/>
              </a:rPr>
              <a:t>ao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sistema.</a:t>
            </a:r>
            <a:endParaRPr sz="30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8164" y="3107"/>
            <a:ext cx="2578100" cy="1028389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87884" y="2976048"/>
            <a:ext cx="1935480" cy="2238375"/>
          </a:xfrm>
          <a:custGeom>
            <a:avLst/>
            <a:gdLst/>
            <a:ahLst/>
            <a:cxnLst/>
            <a:rect l="l" t="t" r="r" b="b"/>
            <a:pathLst>
              <a:path w="1935479" h="2238375">
                <a:moveTo>
                  <a:pt x="1348801" y="1726070"/>
                </a:moveTo>
                <a:lnTo>
                  <a:pt x="1348801" y="1714078"/>
                </a:lnTo>
                <a:lnTo>
                  <a:pt x="1349660" y="1708865"/>
                </a:lnTo>
                <a:lnTo>
                  <a:pt x="1377437" y="1673893"/>
                </a:lnTo>
                <a:lnTo>
                  <a:pt x="1396473" y="1669029"/>
                </a:lnTo>
                <a:lnTo>
                  <a:pt x="1398354" y="1668929"/>
                </a:lnTo>
                <a:lnTo>
                  <a:pt x="1399698" y="1668858"/>
                </a:lnTo>
                <a:lnTo>
                  <a:pt x="1403993" y="1669359"/>
                </a:lnTo>
                <a:lnTo>
                  <a:pt x="1404644" y="1669435"/>
                </a:lnTo>
                <a:lnTo>
                  <a:pt x="1405493" y="1669547"/>
                </a:lnTo>
                <a:lnTo>
                  <a:pt x="1458533" y="1691148"/>
                </a:lnTo>
                <a:lnTo>
                  <a:pt x="1505410" y="1711395"/>
                </a:lnTo>
                <a:lnTo>
                  <a:pt x="1590151" y="1749175"/>
                </a:lnTo>
                <a:lnTo>
                  <a:pt x="1632822" y="1767412"/>
                </a:lnTo>
                <a:lnTo>
                  <a:pt x="1678898" y="1785681"/>
                </a:lnTo>
                <a:lnTo>
                  <a:pt x="1727131" y="1806432"/>
                </a:lnTo>
                <a:lnTo>
                  <a:pt x="1776723" y="1825254"/>
                </a:lnTo>
                <a:lnTo>
                  <a:pt x="1826008" y="1844741"/>
                </a:lnTo>
                <a:lnTo>
                  <a:pt x="1873324" y="1867489"/>
                </a:lnTo>
                <a:lnTo>
                  <a:pt x="1917007" y="1896093"/>
                </a:lnTo>
                <a:lnTo>
                  <a:pt x="1934958" y="1932695"/>
                </a:lnTo>
                <a:lnTo>
                  <a:pt x="1934422" y="1965804"/>
                </a:lnTo>
                <a:lnTo>
                  <a:pt x="1893404" y="2022387"/>
                </a:lnTo>
                <a:lnTo>
                  <a:pt x="1860679" y="2046286"/>
                </a:lnTo>
                <a:lnTo>
                  <a:pt x="1824980" y="2067540"/>
                </a:lnTo>
                <a:lnTo>
                  <a:pt x="1790185" y="2086360"/>
                </a:lnTo>
                <a:lnTo>
                  <a:pt x="1760173" y="2102960"/>
                </a:lnTo>
                <a:lnTo>
                  <a:pt x="1735747" y="2115423"/>
                </a:lnTo>
                <a:lnTo>
                  <a:pt x="1735747" y="1998877"/>
                </a:lnTo>
                <a:lnTo>
                  <a:pt x="1700020" y="1992589"/>
                </a:lnTo>
                <a:lnTo>
                  <a:pt x="1700020" y="1907044"/>
                </a:lnTo>
                <a:lnTo>
                  <a:pt x="1654342" y="1887732"/>
                </a:lnTo>
                <a:lnTo>
                  <a:pt x="1607191" y="1867927"/>
                </a:lnTo>
                <a:lnTo>
                  <a:pt x="1559244" y="1847680"/>
                </a:lnTo>
                <a:lnTo>
                  <a:pt x="1511178" y="1827043"/>
                </a:lnTo>
                <a:lnTo>
                  <a:pt x="1463672" y="1806068"/>
                </a:lnTo>
                <a:lnTo>
                  <a:pt x="1417402" y="1784806"/>
                </a:lnTo>
                <a:lnTo>
                  <a:pt x="1373047" y="1763307"/>
                </a:lnTo>
                <a:lnTo>
                  <a:pt x="1349795" y="1731688"/>
                </a:lnTo>
                <a:lnTo>
                  <a:pt x="1348801" y="1726070"/>
                </a:lnTo>
                <a:close/>
              </a:path>
              <a:path w="1935479" h="2238375">
                <a:moveTo>
                  <a:pt x="1407921" y="2152642"/>
                </a:moveTo>
                <a:lnTo>
                  <a:pt x="1409845" y="2151626"/>
                </a:lnTo>
                <a:lnTo>
                  <a:pt x="1414933" y="2149210"/>
                </a:lnTo>
                <a:lnTo>
                  <a:pt x="1422986" y="2145912"/>
                </a:lnTo>
                <a:lnTo>
                  <a:pt x="1433947" y="2141315"/>
                </a:lnTo>
                <a:lnTo>
                  <a:pt x="1497554" y="2113467"/>
                </a:lnTo>
                <a:lnTo>
                  <a:pt x="1544992" y="2092206"/>
                </a:lnTo>
                <a:lnTo>
                  <a:pt x="1594038" y="2069697"/>
                </a:lnTo>
                <a:lnTo>
                  <a:pt x="1643183" y="2046359"/>
                </a:lnTo>
                <a:lnTo>
                  <a:pt x="1690922" y="2022612"/>
                </a:lnTo>
                <a:lnTo>
                  <a:pt x="1735747" y="1998877"/>
                </a:lnTo>
                <a:lnTo>
                  <a:pt x="1735747" y="2115423"/>
                </a:lnTo>
                <a:lnTo>
                  <a:pt x="1674949" y="2145124"/>
                </a:lnTo>
                <a:lnTo>
                  <a:pt x="1631652" y="2164575"/>
                </a:lnTo>
                <a:lnTo>
                  <a:pt x="1587899" y="2182939"/>
                </a:lnTo>
                <a:lnTo>
                  <a:pt x="1543690" y="2200216"/>
                </a:lnTo>
                <a:lnTo>
                  <a:pt x="1499024" y="2216406"/>
                </a:lnTo>
                <a:lnTo>
                  <a:pt x="1453902" y="2231508"/>
                </a:lnTo>
                <a:lnTo>
                  <a:pt x="1437368" y="2235749"/>
                </a:lnTo>
                <a:lnTo>
                  <a:pt x="1429093" y="2238190"/>
                </a:lnTo>
                <a:lnTo>
                  <a:pt x="1420319" y="2237303"/>
                </a:lnTo>
                <a:lnTo>
                  <a:pt x="1413410" y="2235104"/>
                </a:lnTo>
                <a:lnTo>
                  <a:pt x="1413410" y="2150819"/>
                </a:lnTo>
                <a:lnTo>
                  <a:pt x="1407921" y="2152642"/>
                </a:lnTo>
                <a:close/>
              </a:path>
              <a:path w="1935479" h="2238375">
                <a:moveTo>
                  <a:pt x="0" y="43335"/>
                </a:moveTo>
                <a:lnTo>
                  <a:pt x="0" y="38285"/>
                </a:lnTo>
                <a:lnTo>
                  <a:pt x="778" y="33635"/>
                </a:lnTo>
                <a:lnTo>
                  <a:pt x="29050" y="2267"/>
                </a:lnTo>
                <a:lnTo>
                  <a:pt x="43511" y="0"/>
                </a:lnTo>
                <a:lnTo>
                  <a:pt x="53266" y="1267"/>
                </a:lnTo>
                <a:lnTo>
                  <a:pt x="131721" y="385633"/>
                </a:lnTo>
                <a:lnTo>
                  <a:pt x="147979" y="487296"/>
                </a:lnTo>
                <a:lnTo>
                  <a:pt x="157023" y="538836"/>
                </a:lnTo>
                <a:lnTo>
                  <a:pt x="166758" y="590596"/>
                </a:lnTo>
                <a:lnTo>
                  <a:pt x="177248" y="642386"/>
                </a:lnTo>
                <a:lnTo>
                  <a:pt x="188553" y="694016"/>
                </a:lnTo>
                <a:lnTo>
                  <a:pt x="200735" y="745298"/>
                </a:lnTo>
                <a:lnTo>
                  <a:pt x="213856" y="796040"/>
                </a:lnTo>
                <a:lnTo>
                  <a:pt x="227978" y="846054"/>
                </a:lnTo>
                <a:lnTo>
                  <a:pt x="243163" y="895150"/>
                </a:lnTo>
                <a:lnTo>
                  <a:pt x="259471" y="943139"/>
                </a:lnTo>
                <a:lnTo>
                  <a:pt x="276966" y="989830"/>
                </a:lnTo>
                <a:lnTo>
                  <a:pt x="295708" y="1035033"/>
                </a:lnTo>
                <a:lnTo>
                  <a:pt x="315760" y="1078561"/>
                </a:lnTo>
                <a:lnTo>
                  <a:pt x="336826" y="1128519"/>
                </a:lnTo>
                <a:lnTo>
                  <a:pt x="358877" y="1177445"/>
                </a:lnTo>
                <a:lnTo>
                  <a:pt x="381947" y="1225285"/>
                </a:lnTo>
                <a:lnTo>
                  <a:pt x="406065" y="1271986"/>
                </a:lnTo>
                <a:lnTo>
                  <a:pt x="431265" y="1317495"/>
                </a:lnTo>
                <a:lnTo>
                  <a:pt x="457577" y="1361760"/>
                </a:lnTo>
                <a:lnTo>
                  <a:pt x="485033" y="1404726"/>
                </a:lnTo>
                <a:lnTo>
                  <a:pt x="513665" y="1446341"/>
                </a:lnTo>
                <a:lnTo>
                  <a:pt x="543504" y="1486552"/>
                </a:lnTo>
                <a:lnTo>
                  <a:pt x="574583" y="1525306"/>
                </a:lnTo>
                <a:lnTo>
                  <a:pt x="606932" y="1562551"/>
                </a:lnTo>
                <a:lnTo>
                  <a:pt x="640584" y="1598232"/>
                </a:lnTo>
                <a:lnTo>
                  <a:pt x="675570" y="1632297"/>
                </a:lnTo>
                <a:lnTo>
                  <a:pt x="711922" y="1664693"/>
                </a:lnTo>
                <a:lnTo>
                  <a:pt x="749671" y="1695367"/>
                </a:lnTo>
                <a:lnTo>
                  <a:pt x="788849" y="1724266"/>
                </a:lnTo>
                <a:lnTo>
                  <a:pt x="829487" y="1751337"/>
                </a:lnTo>
                <a:lnTo>
                  <a:pt x="869042" y="1773831"/>
                </a:lnTo>
                <a:lnTo>
                  <a:pt x="910380" y="1793463"/>
                </a:lnTo>
                <a:lnTo>
                  <a:pt x="953438" y="1810569"/>
                </a:lnTo>
                <a:lnTo>
                  <a:pt x="998151" y="1825485"/>
                </a:lnTo>
                <a:lnTo>
                  <a:pt x="1044456" y="1838545"/>
                </a:lnTo>
                <a:lnTo>
                  <a:pt x="1092288" y="1850085"/>
                </a:lnTo>
                <a:lnTo>
                  <a:pt x="1141583" y="1860441"/>
                </a:lnTo>
                <a:lnTo>
                  <a:pt x="1192278" y="1869949"/>
                </a:lnTo>
                <a:lnTo>
                  <a:pt x="1244308" y="1878944"/>
                </a:lnTo>
                <a:lnTo>
                  <a:pt x="1295586" y="1885011"/>
                </a:lnTo>
                <a:lnTo>
                  <a:pt x="1346935" y="1890017"/>
                </a:lnTo>
                <a:lnTo>
                  <a:pt x="1396473" y="1893817"/>
                </a:lnTo>
                <a:lnTo>
                  <a:pt x="1449843" y="1896845"/>
                </a:lnTo>
                <a:lnTo>
                  <a:pt x="1497554" y="1898531"/>
                </a:lnTo>
                <a:lnTo>
                  <a:pt x="1543690" y="1899291"/>
                </a:lnTo>
                <a:lnTo>
                  <a:pt x="1544992" y="1899310"/>
                </a:lnTo>
                <a:lnTo>
                  <a:pt x="1553033" y="1899428"/>
                </a:lnTo>
                <a:lnTo>
                  <a:pt x="1626461" y="1901698"/>
                </a:lnTo>
                <a:lnTo>
                  <a:pt x="1663353" y="1903600"/>
                </a:lnTo>
                <a:lnTo>
                  <a:pt x="1700020" y="1907044"/>
                </a:lnTo>
                <a:lnTo>
                  <a:pt x="1700020" y="1992589"/>
                </a:lnTo>
                <a:lnTo>
                  <a:pt x="1693977" y="1991525"/>
                </a:lnTo>
                <a:lnTo>
                  <a:pt x="1650077" y="1987088"/>
                </a:lnTo>
                <a:lnTo>
                  <a:pt x="1604252" y="1984726"/>
                </a:lnTo>
                <a:lnTo>
                  <a:pt x="1559244" y="1983656"/>
                </a:lnTo>
                <a:lnTo>
                  <a:pt x="1553033" y="1983541"/>
                </a:lnTo>
                <a:lnTo>
                  <a:pt x="1511178" y="1982911"/>
                </a:lnTo>
                <a:lnTo>
                  <a:pt x="1505410" y="1982806"/>
                </a:lnTo>
                <a:lnTo>
                  <a:pt x="1463672" y="1981822"/>
                </a:lnTo>
                <a:lnTo>
                  <a:pt x="1458533" y="1981701"/>
                </a:lnTo>
                <a:lnTo>
                  <a:pt x="1457307" y="1981672"/>
                </a:lnTo>
                <a:lnTo>
                  <a:pt x="1409845" y="1979388"/>
                </a:lnTo>
                <a:lnTo>
                  <a:pt x="1407303" y="1979265"/>
                </a:lnTo>
                <a:lnTo>
                  <a:pt x="1405493" y="1979166"/>
                </a:lnTo>
                <a:lnTo>
                  <a:pt x="1356508" y="1975111"/>
                </a:lnTo>
                <a:lnTo>
                  <a:pt x="1304997" y="1970271"/>
                </a:lnTo>
                <a:lnTo>
                  <a:pt x="1254214" y="1964707"/>
                </a:lnTo>
                <a:lnTo>
                  <a:pt x="1203393" y="1958148"/>
                </a:lnTo>
                <a:lnTo>
                  <a:pt x="1152685" y="1950398"/>
                </a:lnTo>
                <a:lnTo>
                  <a:pt x="1102237" y="1941261"/>
                </a:lnTo>
                <a:lnTo>
                  <a:pt x="1052199" y="1930539"/>
                </a:lnTo>
                <a:lnTo>
                  <a:pt x="1002719" y="1918038"/>
                </a:lnTo>
                <a:lnTo>
                  <a:pt x="953946" y="1903562"/>
                </a:lnTo>
                <a:lnTo>
                  <a:pt x="906030" y="1886913"/>
                </a:lnTo>
                <a:lnTo>
                  <a:pt x="859118" y="1867897"/>
                </a:lnTo>
                <a:lnTo>
                  <a:pt x="813360" y="1846316"/>
                </a:lnTo>
                <a:lnTo>
                  <a:pt x="768904" y="1821976"/>
                </a:lnTo>
                <a:lnTo>
                  <a:pt x="725899" y="1794680"/>
                </a:lnTo>
                <a:lnTo>
                  <a:pt x="684495" y="1764231"/>
                </a:lnTo>
                <a:lnTo>
                  <a:pt x="646984" y="1732703"/>
                </a:lnTo>
                <a:lnTo>
                  <a:pt x="610560" y="1700004"/>
                </a:lnTo>
                <a:lnTo>
                  <a:pt x="575221" y="1666135"/>
                </a:lnTo>
                <a:lnTo>
                  <a:pt x="540968" y="1631095"/>
                </a:lnTo>
                <a:lnTo>
                  <a:pt x="507872" y="1594960"/>
                </a:lnTo>
                <a:lnTo>
                  <a:pt x="476005" y="1557805"/>
                </a:lnTo>
                <a:lnTo>
                  <a:pt x="445367" y="1519630"/>
                </a:lnTo>
                <a:lnTo>
                  <a:pt x="415958" y="1480436"/>
                </a:lnTo>
                <a:lnTo>
                  <a:pt x="387839" y="1440307"/>
                </a:lnTo>
                <a:lnTo>
                  <a:pt x="361071" y="1399326"/>
                </a:lnTo>
                <a:lnTo>
                  <a:pt x="335653" y="1357494"/>
                </a:lnTo>
                <a:lnTo>
                  <a:pt x="311587" y="1314810"/>
                </a:lnTo>
                <a:lnTo>
                  <a:pt x="288921" y="1271367"/>
                </a:lnTo>
                <a:lnTo>
                  <a:pt x="267705" y="1227255"/>
                </a:lnTo>
                <a:lnTo>
                  <a:pt x="247939" y="1182475"/>
                </a:lnTo>
                <a:lnTo>
                  <a:pt x="229623" y="1137026"/>
                </a:lnTo>
                <a:lnTo>
                  <a:pt x="207824" y="1087524"/>
                </a:lnTo>
                <a:lnTo>
                  <a:pt x="187200" y="1037600"/>
                </a:lnTo>
                <a:lnTo>
                  <a:pt x="167752" y="987252"/>
                </a:lnTo>
                <a:lnTo>
                  <a:pt x="149480" y="936481"/>
                </a:lnTo>
                <a:lnTo>
                  <a:pt x="132383" y="885287"/>
                </a:lnTo>
                <a:lnTo>
                  <a:pt x="116462" y="833670"/>
                </a:lnTo>
                <a:lnTo>
                  <a:pt x="101717" y="781630"/>
                </a:lnTo>
                <a:lnTo>
                  <a:pt x="88173" y="729264"/>
                </a:lnTo>
                <a:lnTo>
                  <a:pt x="75858" y="676670"/>
                </a:lnTo>
                <a:lnTo>
                  <a:pt x="64772" y="623848"/>
                </a:lnTo>
                <a:lnTo>
                  <a:pt x="54914" y="570797"/>
                </a:lnTo>
                <a:lnTo>
                  <a:pt x="46284" y="517518"/>
                </a:lnTo>
                <a:lnTo>
                  <a:pt x="38883" y="464011"/>
                </a:lnTo>
                <a:lnTo>
                  <a:pt x="27128" y="357941"/>
                </a:lnTo>
                <a:lnTo>
                  <a:pt x="12544" y="201455"/>
                </a:lnTo>
                <a:lnTo>
                  <a:pt x="0" y="43335"/>
                </a:lnTo>
                <a:close/>
              </a:path>
              <a:path w="1935479" h="2238375">
                <a:moveTo>
                  <a:pt x="1404644" y="2154447"/>
                </a:moveTo>
                <a:lnTo>
                  <a:pt x="1405493" y="2153924"/>
                </a:lnTo>
                <a:lnTo>
                  <a:pt x="1407921" y="2152642"/>
                </a:lnTo>
                <a:lnTo>
                  <a:pt x="1413410" y="2150819"/>
                </a:lnTo>
                <a:lnTo>
                  <a:pt x="1404644" y="2154447"/>
                </a:lnTo>
                <a:close/>
              </a:path>
              <a:path w="1935479" h="2238375">
                <a:moveTo>
                  <a:pt x="1380836" y="2194041"/>
                </a:moveTo>
                <a:lnTo>
                  <a:pt x="1381343" y="2186469"/>
                </a:lnTo>
                <a:lnTo>
                  <a:pt x="1381343" y="2187192"/>
                </a:lnTo>
                <a:lnTo>
                  <a:pt x="1382792" y="2180290"/>
                </a:lnTo>
                <a:lnTo>
                  <a:pt x="1382792" y="2180657"/>
                </a:lnTo>
                <a:lnTo>
                  <a:pt x="1384821" y="2175153"/>
                </a:lnTo>
                <a:lnTo>
                  <a:pt x="1387898" y="2169559"/>
                </a:lnTo>
                <a:lnTo>
                  <a:pt x="1413410" y="2150819"/>
                </a:lnTo>
                <a:lnTo>
                  <a:pt x="1413410" y="2235104"/>
                </a:lnTo>
                <a:lnTo>
                  <a:pt x="1382792" y="2206623"/>
                </a:lnTo>
                <a:lnTo>
                  <a:pt x="1381343" y="2200405"/>
                </a:lnTo>
                <a:lnTo>
                  <a:pt x="1380836" y="2194041"/>
                </a:lnTo>
                <a:close/>
              </a:path>
              <a:path w="1935479" h="2238375">
                <a:moveTo>
                  <a:pt x="1407001" y="2153026"/>
                </a:moveTo>
                <a:lnTo>
                  <a:pt x="1407303" y="2152833"/>
                </a:lnTo>
                <a:lnTo>
                  <a:pt x="1407921" y="2152540"/>
                </a:lnTo>
                <a:lnTo>
                  <a:pt x="1407303" y="2152968"/>
                </a:lnTo>
                <a:lnTo>
                  <a:pt x="1407001" y="21530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239" y="3248956"/>
            <a:ext cx="8958475" cy="552449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37566" y="1022085"/>
            <a:ext cx="10413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Primeiro</a:t>
            </a:r>
            <a:r>
              <a:rPr sz="4800" spc="-40" dirty="0"/>
              <a:t> </a:t>
            </a:r>
            <a:r>
              <a:rPr sz="4800" dirty="0"/>
              <a:t>Passo:</a:t>
            </a:r>
            <a:r>
              <a:rPr sz="4800" spc="-35" dirty="0"/>
              <a:t> </a:t>
            </a:r>
            <a:r>
              <a:rPr sz="4800" spc="-25" dirty="0"/>
              <a:t>Cadastre-</a:t>
            </a:r>
            <a:r>
              <a:rPr sz="4800" dirty="0"/>
              <a:t>se</a:t>
            </a:r>
            <a:r>
              <a:rPr sz="4800" spc="-35" dirty="0"/>
              <a:t> </a:t>
            </a:r>
            <a:r>
              <a:rPr sz="4800" dirty="0"/>
              <a:t>no</a:t>
            </a:r>
            <a:r>
              <a:rPr sz="4800" spc="-35" dirty="0"/>
              <a:t> </a:t>
            </a:r>
            <a:r>
              <a:rPr sz="4800" spc="-10" dirty="0"/>
              <a:t>sistema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8" y="335698"/>
            <a:ext cx="3172076" cy="6167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58803" y="3036963"/>
            <a:ext cx="8970645" cy="3340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415415">
              <a:lnSpc>
                <a:spcPct val="151000"/>
              </a:lnSpc>
              <a:spcBef>
                <a:spcPts val="105"/>
              </a:spcBef>
            </a:pPr>
            <a:r>
              <a:rPr sz="7200" dirty="0"/>
              <a:t>Segundo</a:t>
            </a:r>
            <a:r>
              <a:rPr sz="7200" spc="-105" dirty="0"/>
              <a:t> </a:t>
            </a:r>
            <a:r>
              <a:rPr sz="7200" spc="-10" dirty="0"/>
              <a:t>Passo: </a:t>
            </a:r>
            <a:r>
              <a:rPr sz="7200" dirty="0"/>
              <a:t>Finalização</a:t>
            </a:r>
            <a:r>
              <a:rPr sz="7200" spc="-100" dirty="0"/>
              <a:t> </a:t>
            </a:r>
            <a:r>
              <a:rPr sz="7200" dirty="0"/>
              <a:t>do</a:t>
            </a:r>
            <a:r>
              <a:rPr sz="7200" spc="-95" dirty="0"/>
              <a:t> </a:t>
            </a:r>
            <a:r>
              <a:rPr sz="7200" spc="-10" dirty="0"/>
              <a:t>Cadastro</a:t>
            </a:r>
            <a:endParaRPr sz="7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3" y="0"/>
            <a:ext cx="3822700" cy="102869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57771" y="0"/>
            <a:ext cx="3822700" cy="102869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74AA4B-EED8-4030-B445-98D755AC6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638" y="9258300"/>
            <a:ext cx="3526938" cy="685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580</Words>
  <Application>Microsoft Office PowerPoint</Application>
  <PresentationFormat>Personalizados</PresentationFormat>
  <Paragraphs>41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8" baseType="lpstr">
      <vt:lpstr>Calibri</vt:lpstr>
      <vt:lpstr>Office Theme</vt:lpstr>
      <vt:lpstr>Passo a passo para utilização do Sistema RED</vt:lpstr>
      <vt:lpstr>Primeiro Passo:</vt:lpstr>
      <vt:lpstr>Primeiro Passo: Cadastre-se no sistema</vt:lpstr>
      <vt:lpstr>Primeiro Passo: Cadastre-se no sistema</vt:lpstr>
      <vt:lpstr>Primeiro Passo: Cadastre-se no sistema</vt:lpstr>
      <vt:lpstr>Primeiro Passo: Cadastre-se no sistema Importante: Anexe todos os arquivos solicitados em modelo PDF (2MB), conforme cada “Tipo de Documento” e clique em “Incluir”.</vt:lpstr>
      <vt:lpstr>Primeiro Passo: Cadastre-se no sistema Importante: Anexe todos os arquivos solicitados em modelo PDF (2MB), conforme cada “Tipo de Documento” e clique em “Incluir”.</vt:lpstr>
      <vt:lpstr>Primeiro Passo: Cadastre-se no sistema</vt:lpstr>
      <vt:lpstr>Segundo Passo: Finalização do Cadastro</vt:lpstr>
      <vt:lpstr>Segundo Passo: Finalização do cadastro</vt:lpstr>
      <vt:lpstr>Segundo Passo: Finalização do cadastro</vt:lpstr>
      <vt:lpstr>Segundo Passo: Finalização do cadastro</vt:lpstr>
      <vt:lpstr>Segundo Passo: Finalização do cadastro</vt:lpstr>
      <vt:lpstr>Segundo Passo: Finalização do cadastro</vt:lpstr>
      <vt:lpstr>Segundo Passo: Finalização do cadastro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Bloco de Assinatura</dc:title>
  <dc:creator>Diego Moura</dc:creator>
  <cp:keywords>DAGooodKS1c,BAE3rJGrZJs,0</cp:keywords>
  <cp:lastModifiedBy>Tâmiris Soares Santos</cp:lastModifiedBy>
  <cp:revision>1</cp:revision>
  <dcterms:created xsi:type="dcterms:W3CDTF">2026-06-10T14:18:06Z</dcterms:created>
  <dcterms:modified xsi:type="dcterms:W3CDTF">2026-06-10T14:43:51Z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verter">
    <vt:lpwstr>SolidFramework v10.0.19910.1</vt:lpwstr>
  </property>
  <property fmtid="{D5CDD505-2E9C-101B-9397-08002B2CF9AE}" pid="3" name="Created">
    <vt:filetime>2025-05-27T00:00:00Z</vt:filetime>
  </property>
  <property fmtid="{D5CDD505-2E9C-101B-9397-08002B2CF9AE}" pid="4" name="Creator">
    <vt:lpwstr>Canva</vt:lpwstr>
  </property>
  <property fmtid="{D5CDD505-2E9C-101B-9397-08002B2CF9AE}" pid="5" name="LastSaved">
    <vt:filetime>2026-06-10T00:00:00Z</vt:filetime>
  </property>
  <property fmtid="{D5CDD505-2E9C-101B-9397-08002B2CF9AE}" pid="6" name="Producer">
    <vt:lpwstr>Canva</vt:lpwstr>
  </property>
</Properties>
</file>